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62217-0334-43FE-AB12-D7C615012010}" v="35" dt="2023-05-17T16:11:31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정현" userId="42c87c46deb7f138" providerId="LiveId" clId="{5E262217-0334-43FE-AB12-D7C615012010}"/>
    <pc:docChg chg="undo custSel addSld modSld">
      <pc:chgData name="남 정현" userId="42c87c46deb7f138" providerId="LiveId" clId="{5E262217-0334-43FE-AB12-D7C615012010}" dt="2023-05-17T16:17:45.959" v="1333"/>
      <pc:docMkLst>
        <pc:docMk/>
      </pc:docMkLst>
      <pc:sldChg chg="addSp modSp mod">
        <pc:chgData name="남 정현" userId="42c87c46deb7f138" providerId="LiveId" clId="{5E262217-0334-43FE-AB12-D7C615012010}" dt="2023-05-17T14:54:59.159" v="8" actId="1076"/>
        <pc:sldMkLst>
          <pc:docMk/>
          <pc:sldMk cId="1561947455" sldId="257"/>
        </pc:sldMkLst>
        <pc:picChg chg="add mod">
          <ac:chgData name="남 정현" userId="42c87c46deb7f138" providerId="LiveId" clId="{5E262217-0334-43FE-AB12-D7C615012010}" dt="2023-05-17T14:54:59.159" v="8" actId="1076"/>
          <ac:picMkLst>
            <pc:docMk/>
            <pc:sldMk cId="1561947455" sldId="257"/>
            <ac:picMk id="4" creationId="{AC50F49E-F7A7-5EF9-D61F-A1B56D4A6A3B}"/>
          </ac:picMkLst>
        </pc:picChg>
        <pc:picChg chg="add mod">
          <ac:chgData name="남 정현" userId="42c87c46deb7f138" providerId="LiveId" clId="{5E262217-0334-43FE-AB12-D7C615012010}" dt="2023-05-17T14:54:51.970" v="7" actId="1076"/>
          <ac:picMkLst>
            <pc:docMk/>
            <pc:sldMk cId="1561947455" sldId="257"/>
            <ac:picMk id="6" creationId="{4F0C9251-5190-EB00-D0F8-67C78938646A}"/>
          </ac:picMkLst>
        </pc:picChg>
      </pc:sldChg>
      <pc:sldChg chg="addSp modSp mod">
        <pc:chgData name="남 정현" userId="42c87c46deb7f138" providerId="LiveId" clId="{5E262217-0334-43FE-AB12-D7C615012010}" dt="2023-05-17T15:04:21.886" v="474" actId="20577"/>
        <pc:sldMkLst>
          <pc:docMk/>
          <pc:sldMk cId="3946050648" sldId="258"/>
        </pc:sldMkLst>
        <pc:spChg chg="mod">
          <ac:chgData name="남 정현" userId="42c87c46deb7f138" providerId="LiveId" clId="{5E262217-0334-43FE-AB12-D7C615012010}" dt="2023-05-17T15:04:21.886" v="474" actId="20577"/>
          <ac:spMkLst>
            <pc:docMk/>
            <pc:sldMk cId="3946050648" sldId="25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4:55:55.480" v="12" actId="1076"/>
          <ac:picMkLst>
            <pc:docMk/>
            <pc:sldMk cId="3946050648" sldId="258"/>
            <ac:picMk id="4" creationId="{A04C7965-36A8-2F61-0580-DE551949D74E}"/>
          </ac:picMkLst>
        </pc:picChg>
        <pc:picChg chg="add mod">
          <ac:chgData name="남 정현" userId="42c87c46deb7f138" providerId="LiveId" clId="{5E262217-0334-43FE-AB12-D7C615012010}" dt="2023-05-17T14:56:20.271" v="18" actId="1076"/>
          <ac:picMkLst>
            <pc:docMk/>
            <pc:sldMk cId="3946050648" sldId="258"/>
            <ac:picMk id="6" creationId="{F0A6468C-ABD8-9CB3-ABA0-FE6B67F4BA5F}"/>
          </ac:picMkLst>
        </pc:picChg>
      </pc:sldChg>
      <pc:sldChg chg="addSp modSp mod">
        <pc:chgData name="남 정현" userId="42c87c46deb7f138" providerId="LiveId" clId="{5E262217-0334-43FE-AB12-D7C615012010}" dt="2023-05-17T15:04:17.101" v="473" actId="20577"/>
        <pc:sldMkLst>
          <pc:docMk/>
          <pc:sldMk cId="3770009604" sldId="259"/>
        </pc:sldMkLst>
        <pc:spChg chg="mod">
          <ac:chgData name="남 정현" userId="42c87c46deb7f138" providerId="LiveId" clId="{5E262217-0334-43FE-AB12-D7C615012010}" dt="2023-05-17T15:04:17.101" v="473" actId="20577"/>
          <ac:spMkLst>
            <pc:docMk/>
            <pc:sldMk cId="3770009604" sldId="259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4:58:50.077" v="166" actId="20577"/>
          <ac:spMkLst>
            <pc:docMk/>
            <pc:sldMk cId="3770009604" sldId="259"/>
            <ac:spMk id="7" creationId="{786BFB21-8E97-7CC5-4223-4E40F25F66F4}"/>
          </ac:spMkLst>
        </pc:spChg>
        <pc:picChg chg="add mod">
          <ac:chgData name="남 정현" userId="42c87c46deb7f138" providerId="LiveId" clId="{5E262217-0334-43FE-AB12-D7C615012010}" dt="2023-05-17T14:56:57.144" v="20" actId="1076"/>
          <ac:picMkLst>
            <pc:docMk/>
            <pc:sldMk cId="3770009604" sldId="259"/>
            <ac:picMk id="4" creationId="{62404CD3-7E40-4870-1F5A-70CC62FF547C}"/>
          </ac:picMkLst>
        </pc:picChg>
        <pc:picChg chg="add mod">
          <ac:chgData name="남 정현" userId="42c87c46deb7f138" providerId="LiveId" clId="{5E262217-0334-43FE-AB12-D7C615012010}" dt="2023-05-17T14:57:26.901" v="27" actId="1076"/>
          <ac:picMkLst>
            <pc:docMk/>
            <pc:sldMk cId="3770009604" sldId="259"/>
            <ac:picMk id="6" creationId="{B78F5036-3FD0-DF47-45BF-853F1A4064A4}"/>
          </ac:picMkLst>
        </pc:picChg>
      </pc:sldChg>
      <pc:sldChg chg="addSp modSp mod">
        <pc:chgData name="남 정현" userId="42c87c46deb7f138" providerId="LiveId" clId="{5E262217-0334-43FE-AB12-D7C615012010}" dt="2023-05-17T15:04:11.565" v="472" actId="20577"/>
        <pc:sldMkLst>
          <pc:docMk/>
          <pc:sldMk cId="420919203" sldId="260"/>
        </pc:sldMkLst>
        <pc:spChg chg="mod">
          <ac:chgData name="남 정현" userId="42c87c46deb7f138" providerId="LiveId" clId="{5E262217-0334-43FE-AB12-D7C615012010}" dt="2023-05-17T15:04:11.565" v="472" actId="20577"/>
          <ac:spMkLst>
            <pc:docMk/>
            <pc:sldMk cId="420919203" sldId="260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01:45.733" v="420" actId="20577"/>
          <ac:spMkLst>
            <pc:docMk/>
            <pc:sldMk cId="420919203" sldId="260"/>
            <ac:spMk id="5" creationId="{FA6B07C9-7A26-4525-C0BE-7CAD67CC1531}"/>
          </ac:spMkLst>
        </pc:spChg>
        <pc:spChg chg="add mod">
          <ac:chgData name="남 정현" userId="42c87c46deb7f138" providerId="LiveId" clId="{5E262217-0334-43FE-AB12-D7C615012010}" dt="2023-05-17T15:01:28.369" v="374" actId="20577"/>
          <ac:spMkLst>
            <pc:docMk/>
            <pc:sldMk cId="420919203" sldId="260"/>
            <ac:spMk id="8" creationId="{89F6AB6D-2586-E1B3-5F83-969084E27D45}"/>
          </ac:spMkLst>
        </pc:spChg>
        <pc:spChg chg="add mod">
          <ac:chgData name="남 정현" userId="42c87c46deb7f138" providerId="LiveId" clId="{5E262217-0334-43FE-AB12-D7C615012010}" dt="2023-05-17T15:02:19.616" v="457" actId="20577"/>
          <ac:spMkLst>
            <pc:docMk/>
            <pc:sldMk cId="420919203" sldId="260"/>
            <ac:spMk id="11" creationId="{02B75713-A8A1-A5E4-5BDF-8E1E3815DEC5}"/>
          </ac:spMkLst>
        </pc:spChg>
        <pc:picChg chg="add mod">
          <ac:chgData name="남 정현" userId="42c87c46deb7f138" providerId="LiveId" clId="{5E262217-0334-43FE-AB12-D7C615012010}" dt="2023-05-17T15:00:33.342" v="281" actId="1076"/>
          <ac:picMkLst>
            <pc:docMk/>
            <pc:sldMk cId="420919203" sldId="260"/>
            <ac:picMk id="4" creationId="{67415227-7D6B-37BD-6EBE-E7CCD1C8B944}"/>
          </ac:picMkLst>
        </pc:picChg>
        <pc:picChg chg="add mod">
          <ac:chgData name="남 정현" userId="42c87c46deb7f138" providerId="LiveId" clId="{5E262217-0334-43FE-AB12-D7C615012010}" dt="2023-05-17T15:00:40.116" v="284" actId="1076"/>
          <ac:picMkLst>
            <pc:docMk/>
            <pc:sldMk cId="420919203" sldId="260"/>
            <ac:picMk id="7" creationId="{03D9B3F3-BAC8-51A3-7ACD-634224F05892}"/>
          </ac:picMkLst>
        </pc:picChg>
        <pc:picChg chg="add mod">
          <ac:chgData name="남 정현" userId="42c87c46deb7f138" providerId="LiveId" clId="{5E262217-0334-43FE-AB12-D7C615012010}" dt="2023-05-17T15:02:04.219" v="423" actId="1076"/>
          <ac:picMkLst>
            <pc:docMk/>
            <pc:sldMk cId="420919203" sldId="260"/>
            <ac:picMk id="10" creationId="{3BC35171-3E69-F1F1-9174-A2E7EA268AA3}"/>
          </ac:picMkLst>
        </pc:picChg>
      </pc:sldChg>
      <pc:sldChg chg="addSp modSp mod">
        <pc:chgData name="남 정현" userId="42c87c46deb7f138" providerId="LiveId" clId="{5E262217-0334-43FE-AB12-D7C615012010}" dt="2023-05-17T15:04:07.164" v="471" actId="20577"/>
        <pc:sldMkLst>
          <pc:docMk/>
          <pc:sldMk cId="2499257757" sldId="261"/>
        </pc:sldMkLst>
        <pc:spChg chg="mod">
          <ac:chgData name="남 정현" userId="42c87c46deb7f138" providerId="LiveId" clId="{5E262217-0334-43FE-AB12-D7C615012010}" dt="2023-05-17T15:04:07.164" v="471" actId="20577"/>
          <ac:spMkLst>
            <pc:docMk/>
            <pc:sldMk cId="2499257757" sldId="261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03:27.227" v="465" actId="1076"/>
          <ac:picMkLst>
            <pc:docMk/>
            <pc:sldMk cId="2499257757" sldId="261"/>
            <ac:picMk id="4" creationId="{C83FB69A-C551-D408-9EAD-D98CBE9AD736}"/>
          </ac:picMkLst>
        </pc:picChg>
        <pc:picChg chg="add mod">
          <ac:chgData name="남 정현" userId="42c87c46deb7f138" providerId="LiveId" clId="{5E262217-0334-43FE-AB12-D7C615012010}" dt="2023-05-17T15:03:52.296" v="468" actId="1076"/>
          <ac:picMkLst>
            <pc:docMk/>
            <pc:sldMk cId="2499257757" sldId="261"/>
            <ac:picMk id="6" creationId="{FE94D9F5-C1F2-F411-671B-2EAAA9C54357}"/>
          </ac:picMkLst>
        </pc:picChg>
      </pc:sldChg>
      <pc:sldChg chg="addSp modSp mod">
        <pc:chgData name="남 정현" userId="42c87c46deb7f138" providerId="LiveId" clId="{5E262217-0334-43FE-AB12-D7C615012010}" dt="2023-05-17T15:05:09.643" v="480" actId="1076"/>
        <pc:sldMkLst>
          <pc:docMk/>
          <pc:sldMk cId="1254093763" sldId="262"/>
        </pc:sldMkLst>
        <pc:spChg chg="mod">
          <ac:chgData name="남 정현" userId="42c87c46deb7f138" providerId="LiveId" clId="{5E262217-0334-43FE-AB12-D7C615012010}" dt="2023-05-17T15:04:03.187" v="470" actId="20577"/>
          <ac:spMkLst>
            <pc:docMk/>
            <pc:sldMk cId="1254093763" sldId="262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04:44.394" v="477" actId="1076"/>
          <ac:picMkLst>
            <pc:docMk/>
            <pc:sldMk cId="1254093763" sldId="262"/>
            <ac:picMk id="4" creationId="{94C575BC-04D7-18CE-CAAC-A7AA9F10C9EA}"/>
          </ac:picMkLst>
        </pc:picChg>
        <pc:picChg chg="add mod">
          <ac:chgData name="남 정현" userId="42c87c46deb7f138" providerId="LiveId" clId="{5E262217-0334-43FE-AB12-D7C615012010}" dt="2023-05-17T15:05:09.643" v="480" actId="1076"/>
          <ac:picMkLst>
            <pc:docMk/>
            <pc:sldMk cId="1254093763" sldId="262"/>
            <ac:picMk id="6" creationId="{3F2BB630-252C-DE89-A8C8-378B5EA92D92}"/>
          </ac:picMkLst>
        </pc:picChg>
      </pc:sldChg>
      <pc:sldChg chg="addSp delSp modSp mod">
        <pc:chgData name="남 정현" userId="42c87c46deb7f138" providerId="LiveId" clId="{5E262217-0334-43FE-AB12-D7C615012010}" dt="2023-05-17T15:16:59.788" v="581" actId="20577"/>
        <pc:sldMkLst>
          <pc:docMk/>
          <pc:sldMk cId="1109201133" sldId="263"/>
        </pc:sldMkLst>
        <pc:spChg chg="mod">
          <ac:chgData name="남 정현" userId="42c87c46deb7f138" providerId="LiveId" clId="{5E262217-0334-43FE-AB12-D7C615012010}" dt="2023-05-17T15:05:18.011" v="482" actId="20577"/>
          <ac:spMkLst>
            <pc:docMk/>
            <pc:sldMk cId="1109201133" sldId="263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15:59.661" v="565" actId="1076"/>
          <ac:spMkLst>
            <pc:docMk/>
            <pc:sldMk cId="1109201133" sldId="263"/>
            <ac:spMk id="7" creationId="{D47AF3F6-5D30-A448-73D9-9F4FD568349C}"/>
          </ac:spMkLst>
        </pc:spChg>
        <pc:spChg chg="add mod">
          <ac:chgData name="남 정현" userId="42c87c46deb7f138" providerId="LiveId" clId="{5E262217-0334-43FE-AB12-D7C615012010}" dt="2023-05-17T15:15:32.467" v="561" actId="1076"/>
          <ac:spMkLst>
            <pc:docMk/>
            <pc:sldMk cId="1109201133" sldId="263"/>
            <ac:spMk id="16" creationId="{2B3AC54A-DAC0-6339-7DE7-3F6394A30754}"/>
          </ac:spMkLst>
        </pc:spChg>
        <pc:spChg chg="add mod">
          <ac:chgData name="남 정현" userId="42c87c46deb7f138" providerId="LiveId" clId="{5E262217-0334-43FE-AB12-D7C615012010}" dt="2023-05-17T15:16:59.788" v="581" actId="20577"/>
          <ac:spMkLst>
            <pc:docMk/>
            <pc:sldMk cId="1109201133" sldId="263"/>
            <ac:spMk id="23" creationId="{C70344CF-3245-68B0-F178-9A146A7DB144}"/>
          </ac:spMkLst>
        </pc:spChg>
        <pc:picChg chg="add mod">
          <ac:chgData name="남 정현" userId="42c87c46deb7f138" providerId="LiveId" clId="{5E262217-0334-43FE-AB12-D7C615012010}" dt="2023-05-17T15:12:56.914" v="487" actId="1076"/>
          <ac:picMkLst>
            <pc:docMk/>
            <pc:sldMk cId="1109201133" sldId="263"/>
            <ac:picMk id="4" creationId="{198D0107-3AFD-1D3E-5A4C-6D81BE5A52CA}"/>
          </ac:picMkLst>
        </pc:picChg>
        <pc:picChg chg="add mod">
          <ac:chgData name="남 정현" userId="42c87c46deb7f138" providerId="LiveId" clId="{5E262217-0334-43FE-AB12-D7C615012010}" dt="2023-05-17T15:15:17.583" v="556" actId="1076"/>
          <ac:picMkLst>
            <pc:docMk/>
            <pc:sldMk cId="1109201133" sldId="263"/>
            <ac:picMk id="6" creationId="{F1F11B37-C588-7455-47A7-B8BEB2265E24}"/>
          </ac:picMkLst>
        </pc:picChg>
        <pc:picChg chg="add mod">
          <ac:chgData name="남 정현" userId="42c87c46deb7f138" providerId="LiveId" clId="{5E262217-0334-43FE-AB12-D7C615012010}" dt="2023-05-17T15:15:19.388" v="557" actId="1076"/>
          <ac:picMkLst>
            <pc:docMk/>
            <pc:sldMk cId="1109201133" sldId="263"/>
            <ac:picMk id="9" creationId="{8E34575D-6E2B-BCF2-A089-D5316BA4E960}"/>
          </ac:picMkLst>
        </pc:picChg>
        <pc:picChg chg="add mod">
          <ac:chgData name="남 정현" userId="42c87c46deb7f138" providerId="LiveId" clId="{5E262217-0334-43FE-AB12-D7C615012010}" dt="2023-05-17T15:15:24.405" v="559" actId="1076"/>
          <ac:picMkLst>
            <pc:docMk/>
            <pc:sldMk cId="1109201133" sldId="263"/>
            <ac:picMk id="11" creationId="{A3552098-6C0E-DD14-C7F4-92652F897C0B}"/>
          </ac:picMkLst>
        </pc:picChg>
        <pc:picChg chg="add mod">
          <ac:chgData name="남 정현" userId="42c87c46deb7f138" providerId="LiveId" clId="{5E262217-0334-43FE-AB12-D7C615012010}" dt="2023-05-17T15:15:28.515" v="560" actId="1076"/>
          <ac:picMkLst>
            <pc:docMk/>
            <pc:sldMk cId="1109201133" sldId="263"/>
            <ac:picMk id="13" creationId="{041299E8-AE42-4CCF-8654-AF7F1D2DA63F}"/>
          </ac:picMkLst>
        </pc:picChg>
        <pc:picChg chg="add del">
          <ac:chgData name="남 정현" userId="42c87c46deb7f138" providerId="LiveId" clId="{5E262217-0334-43FE-AB12-D7C615012010}" dt="2023-05-17T15:14:54.135" v="539" actId="22"/>
          <ac:picMkLst>
            <pc:docMk/>
            <pc:sldMk cId="1109201133" sldId="263"/>
            <ac:picMk id="15" creationId="{84DEECED-31FC-8195-4B35-B584518A3698}"/>
          </ac:picMkLst>
        </pc:picChg>
        <pc:picChg chg="add del mod">
          <ac:chgData name="남 정현" userId="42c87c46deb7f138" providerId="LiveId" clId="{5E262217-0334-43FE-AB12-D7C615012010}" dt="2023-05-17T15:16:09.932" v="566" actId="21"/>
          <ac:picMkLst>
            <pc:docMk/>
            <pc:sldMk cId="1109201133" sldId="263"/>
            <ac:picMk id="18" creationId="{44B82284-ED1C-9457-7D39-3EC6E010AD6F}"/>
          </ac:picMkLst>
        </pc:picChg>
        <pc:picChg chg="add mod">
          <ac:chgData name="남 정현" userId="42c87c46deb7f138" providerId="LiveId" clId="{5E262217-0334-43FE-AB12-D7C615012010}" dt="2023-05-17T15:16:32.745" v="570" actId="1076"/>
          <ac:picMkLst>
            <pc:docMk/>
            <pc:sldMk cId="1109201133" sldId="263"/>
            <ac:picMk id="20" creationId="{9DBF75A9-2827-A73C-3ACE-84F600B41C68}"/>
          </ac:picMkLst>
        </pc:picChg>
        <pc:picChg chg="add mod">
          <ac:chgData name="남 정현" userId="42c87c46deb7f138" providerId="LiveId" clId="{5E262217-0334-43FE-AB12-D7C615012010}" dt="2023-05-17T15:16:47.210" v="573" actId="1076"/>
          <ac:picMkLst>
            <pc:docMk/>
            <pc:sldMk cId="1109201133" sldId="263"/>
            <ac:picMk id="22" creationId="{F0344AA9-A2C8-836C-EE24-B01A96EE4088}"/>
          </ac:picMkLst>
        </pc:picChg>
      </pc:sldChg>
      <pc:sldChg chg="addSp modSp mod">
        <pc:chgData name="남 정현" userId="42c87c46deb7f138" providerId="LiveId" clId="{5E262217-0334-43FE-AB12-D7C615012010}" dt="2023-05-17T15:18:29.464" v="594" actId="20577"/>
        <pc:sldMkLst>
          <pc:docMk/>
          <pc:sldMk cId="4082829040" sldId="264"/>
        </pc:sldMkLst>
        <pc:spChg chg="mod">
          <ac:chgData name="남 정현" userId="42c87c46deb7f138" providerId="LiveId" clId="{5E262217-0334-43FE-AB12-D7C615012010}" dt="2023-05-17T15:18:29.464" v="594" actId="20577"/>
          <ac:spMkLst>
            <pc:docMk/>
            <pc:sldMk cId="4082829040" sldId="264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17:50.563" v="586" actId="1076"/>
          <ac:picMkLst>
            <pc:docMk/>
            <pc:sldMk cId="4082829040" sldId="264"/>
            <ac:picMk id="4" creationId="{B62D778A-F785-98B9-525C-A0BF414D6D32}"/>
          </ac:picMkLst>
        </pc:picChg>
        <pc:picChg chg="add mod">
          <ac:chgData name="남 정현" userId="42c87c46deb7f138" providerId="LiveId" clId="{5E262217-0334-43FE-AB12-D7C615012010}" dt="2023-05-17T15:18:15.436" v="592" actId="1076"/>
          <ac:picMkLst>
            <pc:docMk/>
            <pc:sldMk cId="4082829040" sldId="264"/>
            <ac:picMk id="6" creationId="{9827DC12-1EC6-DAD3-6CD0-B11F0F849EDD}"/>
          </ac:picMkLst>
        </pc:picChg>
      </pc:sldChg>
      <pc:sldChg chg="addSp modSp mod">
        <pc:chgData name="남 정현" userId="42c87c46deb7f138" providerId="LiveId" clId="{5E262217-0334-43FE-AB12-D7C615012010}" dt="2023-05-17T15:19:46.744" v="600" actId="1076"/>
        <pc:sldMkLst>
          <pc:docMk/>
          <pc:sldMk cId="3813318462" sldId="265"/>
        </pc:sldMkLst>
        <pc:spChg chg="mod">
          <ac:chgData name="남 정현" userId="42c87c46deb7f138" providerId="LiveId" clId="{5E262217-0334-43FE-AB12-D7C615012010}" dt="2023-05-17T15:18:35.669" v="595"/>
          <ac:spMkLst>
            <pc:docMk/>
            <pc:sldMk cId="3813318462" sldId="265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19:46.744" v="600" actId="1076"/>
          <ac:picMkLst>
            <pc:docMk/>
            <pc:sldMk cId="3813318462" sldId="265"/>
            <ac:picMk id="4" creationId="{38F16111-6085-CEED-4A24-664F7961C778}"/>
          </ac:picMkLst>
        </pc:picChg>
      </pc:sldChg>
      <pc:sldChg chg="addSp delSp modSp mod">
        <pc:chgData name="남 정현" userId="42c87c46deb7f138" providerId="LiveId" clId="{5E262217-0334-43FE-AB12-D7C615012010}" dt="2023-05-17T15:22:43.082" v="611" actId="21"/>
        <pc:sldMkLst>
          <pc:docMk/>
          <pc:sldMk cId="357883217" sldId="266"/>
        </pc:sldMkLst>
        <pc:spChg chg="mod">
          <ac:chgData name="남 정현" userId="42c87c46deb7f138" providerId="LiveId" clId="{5E262217-0334-43FE-AB12-D7C615012010}" dt="2023-05-17T15:21:37.494" v="604" actId="20577"/>
          <ac:spMkLst>
            <pc:docMk/>
            <pc:sldMk cId="357883217" sldId="266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1:44.302" v="605" actId="1076"/>
          <ac:picMkLst>
            <pc:docMk/>
            <pc:sldMk cId="357883217" sldId="266"/>
            <ac:picMk id="4" creationId="{456AAC87-4C09-C14D-1620-0A9E45581277}"/>
          </ac:picMkLst>
        </pc:picChg>
        <pc:picChg chg="add del mod">
          <ac:chgData name="남 정현" userId="42c87c46deb7f138" providerId="LiveId" clId="{5E262217-0334-43FE-AB12-D7C615012010}" dt="2023-05-17T15:22:43.082" v="611" actId="21"/>
          <ac:picMkLst>
            <pc:docMk/>
            <pc:sldMk cId="357883217" sldId="266"/>
            <ac:picMk id="6" creationId="{F3E60F10-54A8-4656-3036-8F78E5B85AF7}"/>
          </ac:picMkLst>
        </pc:picChg>
      </pc:sldChg>
      <pc:sldChg chg="addSp delSp modSp mod">
        <pc:chgData name="남 정현" userId="42c87c46deb7f138" providerId="LiveId" clId="{5E262217-0334-43FE-AB12-D7C615012010}" dt="2023-05-17T15:23:54.555" v="620" actId="1076"/>
        <pc:sldMkLst>
          <pc:docMk/>
          <pc:sldMk cId="3408969235" sldId="267"/>
        </pc:sldMkLst>
        <pc:spChg chg="mod">
          <ac:chgData name="남 정현" userId="42c87c46deb7f138" providerId="LiveId" clId="{5E262217-0334-43FE-AB12-D7C615012010}" dt="2023-05-17T15:22:52.004" v="612"/>
          <ac:spMkLst>
            <pc:docMk/>
            <pc:sldMk cId="3408969235" sldId="267"/>
            <ac:spMk id="2" creationId="{00000000-0000-0000-0000-000000000000}"/>
          </ac:spMkLst>
        </pc:spChg>
        <pc:picChg chg="add del">
          <ac:chgData name="남 정현" userId="42c87c46deb7f138" providerId="LiveId" clId="{5E262217-0334-43FE-AB12-D7C615012010}" dt="2023-05-17T15:22:11.337" v="607" actId="22"/>
          <ac:picMkLst>
            <pc:docMk/>
            <pc:sldMk cId="3408969235" sldId="267"/>
            <ac:picMk id="4" creationId="{946E7E7E-5FC9-E7EA-DA80-E491945B8F6E}"/>
          </ac:picMkLst>
        </pc:picChg>
        <pc:picChg chg="add mod">
          <ac:chgData name="남 정현" userId="42c87c46deb7f138" providerId="LiveId" clId="{5E262217-0334-43FE-AB12-D7C615012010}" dt="2023-05-17T15:23:42.051" v="617" actId="1076"/>
          <ac:picMkLst>
            <pc:docMk/>
            <pc:sldMk cId="3408969235" sldId="267"/>
            <ac:picMk id="6" creationId="{694DDEB6-501B-8DB7-3CD4-D00FBA616016}"/>
          </ac:picMkLst>
        </pc:picChg>
        <pc:picChg chg="add mod">
          <ac:chgData name="남 정현" userId="42c87c46deb7f138" providerId="LiveId" clId="{5E262217-0334-43FE-AB12-D7C615012010}" dt="2023-05-17T15:23:54.555" v="620" actId="1076"/>
          <ac:picMkLst>
            <pc:docMk/>
            <pc:sldMk cId="3408969235" sldId="267"/>
            <ac:picMk id="8" creationId="{BD1CE361-DAB2-AD69-2B3E-99DB70E548B5}"/>
          </ac:picMkLst>
        </pc:picChg>
      </pc:sldChg>
      <pc:sldChg chg="addSp modSp mod">
        <pc:chgData name="남 정현" userId="42c87c46deb7f138" providerId="LiveId" clId="{5E262217-0334-43FE-AB12-D7C615012010}" dt="2023-05-17T15:24:30.420" v="625" actId="1076"/>
        <pc:sldMkLst>
          <pc:docMk/>
          <pc:sldMk cId="4104559515" sldId="268"/>
        </pc:sldMkLst>
        <pc:spChg chg="mod">
          <ac:chgData name="남 정현" userId="42c87c46deb7f138" providerId="LiveId" clId="{5E262217-0334-43FE-AB12-D7C615012010}" dt="2023-05-17T15:22:54.620" v="613"/>
          <ac:spMkLst>
            <pc:docMk/>
            <pc:sldMk cId="4104559515" sldId="26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4:16.653" v="622" actId="1076"/>
          <ac:picMkLst>
            <pc:docMk/>
            <pc:sldMk cId="4104559515" sldId="268"/>
            <ac:picMk id="4" creationId="{0A56EBC2-5640-BE08-CC40-FFB2B24CA6AC}"/>
          </ac:picMkLst>
        </pc:picChg>
        <pc:picChg chg="add mod">
          <ac:chgData name="남 정현" userId="42c87c46deb7f138" providerId="LiveId" clId="{5E262217-0334-43FE-AB12-D7C615012010}" dt="2023-05-17T15:24:30.420" v="625" actId="1076"/>
          <ac:picMkLst>
            <pc:docMk/>
            <pc:sldMk cId="4104559515" sldId="268"/>
            <ac:picMk id="6" creationId="{ACB4A0B3-64AA-B325-5AA2-F048B9726862}"/>
          </ac:picMkLst>
        </pc:picChg>
      </pc:sldChg>
      <pc:sldChg chg="addSp modSp mod">
        <pc:chgData name="남 정현" userId="42c87c46deb7f138" providerId="LiveId" clId="{5E262217-0334-43FE-AB12-D7C615012010}" dt="2023-05-17T15:25:03.417" v="628" actId="1076"/>
        <pc:sldMkLst>
          <pc:docMk/>
          <pc:sldMk cId="1139588643" sldId="269"/>
        </pc:sldMkLst>
        <pc:spChg chg="mod">
          <ac:chgData name="남 정현" userId="42c87c46deb7f138" providerId="LiveId" clId="{5E262217-0334-43FE-AB12-D7C615012010}" dt="2023-05-17T15:22:57.032" v="614"/>
          <ac:spMkLst>
            <pc:docMk/>
            <pc:sldMk cId="1139588643" sldId="269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5:03.417" v="628" actId="1076"/>
          <ac:picMkLst>
            <pc:docMk/>
            <pc:sldMk cId="1139588643" sldId="269"/>
            <ac:picMk id="4" creationId="{07C889BD-32F6-5677-99B4-67970EEC950B}"/>
          </ac:picMkLst>
        </pc:picChg>
      </pc:sldChg>
      <pc:sldChg chg="addSp modSp mod">
        <pc:chgData name="남 정현" userId="42c87c46deb7f138" providerId="LiveId" clId="{5E262217-0334-43FE-AB12-D7C615012010}" dt="2023-05-17T15:25:20.968" v="630" actId="22"/>
        <pc:sldMkLst>
          <pc:docMk/>
          <pc:sldMk cId="3378806012" sldId="270"/>
        </pc:sldMkLst>
        <pc:spChg chg="mod">
          <ac:chgData name="남 정현" userId="42c87c46deb7f138" providerId="LiveId" clId="{5E262217-0334-43FE-AB12-D7C615012010}" dt="2023-05-17T15:25:12.286" v="629"/>
          <ac:spMkLst>
            <pc:docMk/>
            <pc:sldMk cId="3378806012" sldId="270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25:20.968" v="630" actId="22"/>
          <ac:picMkLst>
            <pc:docMk/>
            <pc:sldMk cId="3378806012" sldId="270"/>
            <ac:picMk id="4" creationId="{B127263A-222A-475D-7AF9-4C8D5DFEBEB5}"/>
          </ac:picMkLst>
        </pc:picChg>
      </pc:sldChg>
      <pc:sldChg chg="addSp modSp mod">
        <pc:chgData name="남 정현" userId="42c87c46deb7f138" providerId="LiveId" clId="{5E262217-0334-43FE-AB12-D7C615012010}" dt="2023-05-17T15:25:54.960" v="633" actId="22"/>
        <pc:sldMkLst>
          <pc:docMk/>
          <pc:sldMk cId="1229877790" sldId="271"/>
        </pc:sldMkLst>
        <pc:spChg chg="mod">
          <ac:chgData name="남 정현" userId="42c87c46deb7f138" providerId="LiveId" clId="{5E262217-0334-43FE-AB12-D7C615012010}" dt="2023-05-17T15:25:36.814" v="632" actId="20577"/>
          <ac:spMkLst>
            <pc:docMk/>
            <pc:sldMk cId="1229877790" sldId="271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25:54.960" v="633" actId="22"/>
          <ac:picMkLst>
            <pc:docMk/>
            <pc:sldMk cId="1229877790" sldId="271"/>
            <ac:picMk id="4" creationId="{FC26A6FE-927B-1436-B99A-7F3F9710A9AA}"/>
          </ac:picMkLst>
        </pc:picChg>
      </pc:sldChg>
      <pc:sldChg chg="addSp modSp mod">
        <pc:chgData name="남 정현" userId="42c87c46deb7f138" providerId="LiveId" clId="{5E262217-0334-43FE-AB12-D7C615012010}" dt="2023-05-17T15:29:24.956" v="719"/>
        <pc:sldMkLst>
          <pc:docMk/>
          <pc:sldMk cId="408352260" sldId="272"/>
        </pc:sldMkLst>
        <pc:spChg chg="mod">
          <ac:chgData name="남 정현" userId="42c87c46deb7f138" providerId="LiveId" clId="{5E262217-0334-43FE-AB12-D7C615012010}" dt="2023-05-17T15:29:24.956" v="719"/>
          <ac:spMkLst>
            <pc:docMk/>
            <pc:sldMk cId="408352260" sldId="272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28:06.841" v="680" actId="20577"/>
          <ac:spMkLst>
            <pc:docMk/>
            <pc:sldMk cId="408352260" sldId="272"/>
            <ac:spMk id="11" creationId="{AD753ACD-461B-39AA-5464-2BD4A23E5C5C}"/>
          </ac:spMkLst>
        </pc:spChg>
        <pc:spChg chg="add mod">
          <ac:chgData name="남 정현" userId="42c87c46deb7f138" providerId="LiveId" clId="{5E262217-0334-43FE-AB12-D7C615012010}" dt="2023-05-17T15:28:38.846" v="689" actId="1076"/>
          <ac:spMkLst>
            <pc:docMk/>
            <pc:sldMk cId="408352260" sldId="272"/>
            <ac:spMk id="12" creationId="{636F6B64-43FE-0628-9822-D91C49C9D65B}"/>
          </ac:spMkLst>
        </pc:spChg>
        <pc:spChg chg="add mod">
          <ac:chgData name="남 정현" userId="42c87c46deb7f138" providerId="LiveId" clId="{5E262217-0334-43FE-AB12-D7C615012010}" dt="2023-05-17T15:28:57.687" v="697" actId="1076"/>
          <ac:spMkLst>
            <pc:docMk/>
            <pc:sldMk cId="408352260" sldId="272"/>
            <ac:spMk id="13" creationId="{6F20A852-3375-36F8-7663-0681CFCB8AB7}"/>
          </ac:spMkLst>
        </pc:spChg>
        <pc:spChg chg="add mod">
          <ac:chgData name="남 정현" userId="42c87c46deb7f138" providerId="LiveId" clId="{5E262217-0334-43FE-AB12-D7C615012010}" dt="2023-05-17T15:29:16.139" v="718" actId="1076"/>
          <ac:spMkLst>
            <pc:docMk/>
            <pc:sldMk cId="408352260" sldId="272"/>
            <ac:spMk id="14" creationId="{176EDAC3-FEE9-FEE7-5E53-F86797692F3A}"/>
          </ac:spMkLst>
        </pc:spChg>
        <pc:picChg chg="add mod">
          <ac:chgData name="남 정현" userId="42c87c46deb7f138" providerId="LiveId" clId="{5E262217-0334-43FE-AB12-D7C615012010}" dt="2023-05-17T15:27:18.297" v="649" actId="14100"/>
          <ac:picMkLst>
            <pc:docMk/>
            <pc:sldMk cId="408352260" sldId="272"/>
            <ac:picMk id="4" creationId="{5B17576A-A5B9-B496-64E9-EB3B9B1DB5A0}"/>
          </ac:picMkLst>
        </pc:picChg>
        <pc:picChg chg="add mod">
          <ac:chgData name="남 정현" userId="42c87c46deb7f138" providerId="LiveId" clId="{5E262217-0334-43FE-AB12-D7C615012010}" dt="2023-05-17T15:26:41.742" v="639" actId="1076"/>
          <ac:picMkLst>
            <pc:docMk/>
            <pc:sldMk cId="408352260" sldId="272"/>
            <ac:picMk id="6" creationId="{078839F8-96CE-B6AD-FFA2-77A3F49B11F0}"/>
          </ac:picMkLst>
        </pc:picChg>
        <pc:picChg chg="add mod">
          <ac:chgData name="남 정현" userId="42c87c46deb7f138" providerId="LiveId" clId="{5E262217-0334-43FE-AB12-D7C615012010}" dt="2023-05-17T15:27:12.079" v="646" actId="1076"/>
          <ac:picMkLst>
            <pc:docMk/>
            <pc:sldMk cId="408352260" sldId="272"/>
            <ac:picMk id="8" creationId="{CA3975DD-B42E-D149-4F5C-8B4119080194}"/>
          </ac:picMkLst>
        </pc:picChg>
        <pc:picChg chg="add mod">
          <ac:chgData name="남 정현" userId="42c87c46deb7f138" providerId="LiveId" clId="{5E262217-0334-43FE-AB12-D7C615012010}" dt="2023-05-17T15:27:41.065" v="652" actId="14100"/>
          <ac:picMkLst>
            <pc:docMk/>
            <pc:sldMk cId="408352260" sldId="272"/>
            <ac:picMk id="10" creationId="{6A4A6334-9605-7F2E-BD9D-88EFCA528712}"/>
          </ac:picMkLst>
        </pc:picChg>
      </pc:sldChg>
      <pc:sldChg chg="addSp modSp mod">
        <pc:chgData name="남 정현" userId="42c87c46deb7f138" providerId="LiveId" clId="{5E262217-0334-43FE-AB12-D7C615012010}" dt="2023-05-17T15:30:17.508" v="729" actId="20577"/>
        <pc:sldMkLst>
          <pc:docMk/>
          <pc:sldMk cId="863677755" sldId="273"/>
        </pc:sldMkLst>
        <pc:spChg chg="mod">
          <ac:chgData name="남 정현" userId="42c87c46deb7f138" providerId="LiveId" clId="{5E262217-0334-43FE-AB12-D7C615012010}" dt="2023-05-17T15:30:17.508" v="729" actId="20577"/>
          <ac:spMkLst>
            <pc:docMk/>
            <pc:sldMk cId="863677755" sldId="273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9:48.006" v="723" actId="1076"/>
          <ac:picMkLst>
            <pc:docMk/>
            <pc:sldMk cId="863677755" sldId="273"/>
            <ac:picMk id="4" creationId="{DDD37E77-964A-E178-1996-FFF58A1B9AF8}"/>
          </ac:picMkLst>
        </pc:picChg>
        <pc:picChg chg="add mod">
          <ac:chgData name="남 정현" userId="42c87c46deb7f138" providerId="LiveId" clId="{5E262217-0334-43FE-AB12-D7C615012010}" dt="2023-05-17T15:30:10.128" v="727" actId="1076"/>
          <ac:picMkLst>
            <pc:docMk/>
            <pc:sldMk cId="863677755" sldId="273"/>
            <ac:picMk id="6" creationId="{9ABFE266-0380-9755-69C2-9081D691E3FA}"/>
          </ac:picMkLst>
        </pc:picChg>
      </pc:sldChg>
      <pc:sldChg chg="addSp modSp mod">
        <pc:chgData name="남 정현" userId="42c87c46deb7f138" providerId="LiveId" clId="{5E262217-0334-43FE-AB12-D7C615012010}" dt="2023-05-17T15:30:56.420" v="737" actId="1076"/>
        <pc:sldMkLst>
          <pc:docMk/>
          <pc:sldMk cId="4288602528" sldId="274"/>
        </pc:sldMkLst>
        <pc:spChg chg="mod">
          <ac:chgData name="남 정현" userId="42c87c46deb7f138" providerId="LiveId" clId="{5E262217-0334-43FE-AB12-D7C615012010}" dt="2023-05-17T15:30:24.575" v="731" actId="20577"/>
          <ac:spMkLst>
            <pc:docMk/>
            <pc:sldMk cId="4288602528" sldId="274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0:45.213" v="734" actId="1076"/>
          <ac:picMkLst>
            <pc:docMk/>
            <pc:sldMk cId="4288602528" sldId="274"/>
            <ac:picMk id="4" creationId="{56BCA50A-832A-31CB-21E9-ED3E6D54843D}"/>
          </ac:picMkLst>
        </pc:picChg>
        <pc:picChg chg="add mod">
          <ac:chgData name="남 정현" userId="42c87c46deb7f138" providerId="LiveId" clId="{5E262217-0334-43FE-AB12-D7C615012010}" dt="2023-05-17T15:30:56.420" v="737" actId="1076"/>
          <ac:picMkLst>
            <pc:docMk/>
            <pc:sldMk cId="4288602528" sldId="274"/>
            <ac:picMk id="6" creationId="{95AB12EA-D323-894C-6905-9C11845ACDBD}"/>
          </ac:picMkLst>
        </pc:picChg>
      </pc:sldChg>
      <pc:sldChg chg="addSp modSp mod">
        <pc:chgData name="남 정현" userId="42c87c46deb7f138" providerId="LiveId" clId="{5E262217-0334-43FE-AB12-D7C615012010}" dt="2023-05-17T15:32:08.179" v="753" actId="1076"/>
        <pc:sldMkLst>
          <pc:docMk/>
          <pc:sldMk cId="571533628" sldId="275"/>
        </pc:sldMkLst>
        <pc:spChg chg="mod">
          <ac:chgData name="남 정현" userId="42c87c46deb7f138" providerId="LiveId" clId="{5E262217-0334-43FE-AB12-D7C615012010}" dt="2023-05-17T15:31:13.297" v="743" actId="20577"/>
          <ac:spMkLst>
            <pc:docMk/>
            <pc:sldMk cId="571533628" sldId="275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1:50.413" v="748" actId="1076"/>
          <ac:picMkLst>
            <pc:docMk/>
            <pc:sldMk cId="571533628" sldId="275"/>
            <ac:picMk id="4" creationId="{03428E37-19D4-7E02-6616-2331E1CD7BE1}"/>
          </ac:picMkLst>
        </pc:picChg>
        <pc:picChg chg="add mod">
          <ac:chgData name="남 정현" userId="42c87c46deb7f138" providerId="LiveId" clId="{5E262217-0334-43FE-AB12-D7C615012010}" dt="2023-05-17T15:32:08.179" v="753" actId="1076"/>
          <ac:picMkLst>
            <pc:docMk/>
            <pc:sldMk cId="571533628" sldId="275"/>
            <ac:picMk id="6" creationId="{44FF2289-E691-88C8-B39D-BBC798F89C23}"/>
          </ac:picMkLst>
        </pc:picChg>
      </pc:sldChg>
      <pc:sldChg chg="addSp modSp mod">
        <pc:chgData name="남 정현" userId="42c87c46deb7f138" providerId="LiveId" clId="{5E262217-0334-43FE-AB12-D7C615012010}" dt="2023-05-17T15:32:44.515" v="760"/>
        <pc:sldMkLst>
          <pc:docMk/>
          <pc:sldMk cId="2985490850" sldId="276"/>
        </pc:sldMkLst>
        <pc:spChg chg="mod">
          <ac:chgData name="남 정현" userId="42c87c46deb7f138" providerId="LiveId" clId="{5E262217-0334-43FE-AB12-D7C615012010}" dt="2023-05-17T15:32:44.515" v="760"/>
          <ac:spMkLst>
            <pc:docMk/>
            <pc:sldMk cId="2985490850" sldId="276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2:36.250" v="759" actId="1076"/>
          <ac:picMkLst>
            <pc:docMk/>
            <pc:sldMk cId="2985490850" sldId="276"/>
            <ac:picMk id="4" creationId="{25069065-09CA-E7F6-A22E-0A2AF59384F6}"/>
          </ac:picMkLst>
        </pc:picChg>
      </pc:sldChg>
      <pc:sldChg chg="addSp modSp mod">
        <pc:chgData name="남 정현" userId="42c87c46deb7f138" providerId="LiveId" clId="{5E262217-0334-43FE-AB12-D7C615012010}" dt="2023-05-17T15:39:32.161" v="765" actId="1076"/>
        <pc:sldMkLst>
          <pc:docMk/>
          <pc:sldMk cId="607639984" sldId="277"/>
        </pc:sldMkLst>
        <pc:spChg chg="mod">
          <ac:chgData name="남 정현" userId="42c87c46deb7f138" providerId="LiveId" clId="{5E262217-0334-43FE-AB12-D7C615012010}" dt="2023-05-17T15:38:19.756" v="762" actId="20577"/>
          <ac:spMkLst>
            <pc:docMk/>
            <pc:sldMk cId="607639984" sldId="277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9:32.161" v="765" actId="1076"/>
          <ac:picMkLst>
            <pc:docMk/>
            <pc:sldMk cId="607639984" sldId="277"/>
            <ac:picMk id="4" creationId="{DA98AE50-ED62-081F-85BC-227848E2395F}"/>
          </ac:picMkLst>
        </pc:picChg>
      </pc:sldChg>
      <pc:sldChg chg="addSp modSp mod">
        <pc:chgData name="남 정현" userId="42c87c46deb7f138" providerId="LiveId" clId="{5E262217-0334-43FE-AB12-D7C615012010}" dt="2023-05-17T15:40:04.952" v="769" actId="1076"/>
        <pc:sldMkLst>
          <pc:docMk/>
          <pc:sldMk cId="3009190281" sldId="278"/>
        </pc:sldMkLst>
        <pc:spChg chg="mod">
          <ac:chgData name="남 정현" userId="42c87c46deb7f138" providerId="LiveId" clId="{5E262217-0334-43FE-AB12-D7C615012010}" dt="2023-05-17T15:39:44.475" v="766"/>
          <ac:spMkLst>
            <pc:docMk/>
            <pc:sldMk cId="3009190281" sldId="27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40:04.952" v="769" actId="1076"/>
          <ac:picMkLst>
            <pc:docMk/>
            <pc:sldMk cId="3009190281" sldId="278"/>
            <ac:picMk id="4" creationId="{4FD413C1-D2EE-F6BF-CBD4-AA6BC4BA208C}"/>
          </ac:picMkLst>
        </pc:picChg>
      </pc:sldChg>
      <pc:sldChg chg="addSp modSp mod">
        <pc:chgData name="남 정현" userId="42c87c46deb7f138" providerId="LiveId" clId="{5E262217-0334-43FE-AB12-D7C615012010}" dt="2023-05-17T15:40:40.629" v="771" actId="22"/>
        <pc:sldMkLst>
          <pc:docMk/>
          <pc:sldMk cId="1163402195" sldId="279"/>
        </pc:sldMkLst>
        <pc:spChg chg="mod">
          <ac:chgData name="남 정현" userId="42c87c46deb7f138" providerId="LiveId" clId="{5E262217-0334-43FE-AB12-D7C615012010}" dt="2023-05-17T15:40:11.988" v="770"/>
          <ac:spMkLst>
            <pc:docMk/>
            <pc:sldMk cId="1163402195" sldId="279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40:40.629" v="771" actId="22"/>
          <ac:picMkLst>
            <pc:docMk/>
            <pc:sldMk cId="1163402195" sldId="279"/>
            <ac:picMk id="4" creationId="{588D8805-2BF9-4FAD-7998-E4ADEA5E7F7C}"/>
          </ac:picMkLst>
        </pc:picChg>
      </pc:sldChg>
      <pc:sldChg chg="addSp modSp mod">
        <pc:chgData name="남 정현" userId="42c87c46deb7f138" providerId="LiveId" clId="{5E262217-0334-43FE-AB12-D7C615012010}" dt="2023-05-17T15:41:03.208" v="777" actId="1076"/>
        <pc:sldMkLst>
          <pc:docMk/>
          <pc:sldMk cId="4184098022" sldId="280"/>
        </pc:sldMkLst>
        <pc:spChg chg="mod">
          <ac:chgData name="남 정현" userId="42c87c46deb7f138" providerId="LiveId" clId="{5E262217-0334-43FE-AB12-D7C615012010}" dt="2023-05-17T15:40:48.519" v="773" actId="20577"/>
          <ac:spMkLst>
            <pc:docMk/>
            <pc:sldMk cId="4184098022" sldId="280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41:03.208" v="777" actId="1076"/>
          <ac:picMkLst>
            <pc:docMk/>
            <pc:sldMk cId="4184098022" sldId="280"/>
            <ac:picMk id="4" creationId="{09BD4A46-2368-42E7-769C-C46A5EAE4842}"/>
          </ac:picMkLst>
        </pc:picChg>
      </pc:sldChg>
      <pc:sldChg chg="addSp modSp mod">
        <pc:chgData name="남 정현" userId="42c87c46deb7f138" providerId="LiveId" clId="{5E262217-0334-43FE-AB12-D7C615012010}" dt="2023-05-17T15:41:24.182" v="780" actId="20577"/>
        <pc:sldMkLst>
          <pc:docMk/>
          <pc:sldMk cId="792607274" sldId="281"/>
        </pc:sldMkLst>
        <pc:spChg chg="mod">
          <ac:chgData name="남 정현" userId="42c87c46deb7f138" providerId="LiveId" clId="{5E262217-0334-43FE-AB12-D7C615012010}" dt="2023-05-17T15:41:24.182" v="780" actId="20577"/>
          <ac:spMkLst>
            <pc:docMk/>
            <pc:sldMk cId="792607274" sldId="281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41:20.520" v="778" actId="22"/>
          <ac:picMkLst>
            <pc:docMk/>
            <pc:sldMk cId="792607274" sldId="281"/>
            <ac:picMk id="4" creationId="{B809F52F-52B4-C46A-70D1-C7908140B82F}"/>
          </ac:picMkLst>
        </pc:picChg>
      </pc:sldChg>
      <pc:sldChg chg="addSp modSp mod">
        <pc:chgData name="남 정현" userId="42c87c46deb7f138" providerId="LiveId" clId="{5E262217-0334-43FE-AB12-D7C615012010}" dt="2023-05-17T15:43:58.899" v="920" actId="1076"/>
        <pc:sldMkLst>
          <pc:docMk/>
          <pc:sldMk cId="2063505434" sldId="282"/>
        </pc:sldMkLst>
        <pc:spChg chg="mod">
          <ac:chgData name="남 정현" userId="42c87c46deb7f138" providerId="LiveId" clId="{5E262217-0334-43FE-AB12-D7C615012010}" dt="2023-05-17T15:41:35.588" v="781"/>
          <ac:spMkLst>
            <pc:docMk/>
            <pc:sldMk cId="2063505434" sldId="282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43:22.868" v="846" actId="1076"/>
          <ac:spMkLst>
            <pc:docMk/>
            <pc:sldMk cId="2063505434" sldId="282"/>
            <ac:spMk id="5" creationId="{6683FFEA-84F1-636F-349A-4E1F3040FEB0}"/>
          </ac:spMkLst>
        </pc:spChg>
        <pc:spChg chg="add mod">
          <ac:chgData name="남 정현" userId="42c87c46deb7f138" providerId="LiveId" clId="{5E262217-0334-43FE-AB12-D7C615012010}" dt="2023-05-17T15:43:58.899" v="920" actId="1076"/>
          <ac:spMkLst>
            <pc:docMk/>
            <pc:sldMk cId="2063505434" sldId="282"/>
            <ac:spMk id="8" creationId="{C6FAF9BD-E536-F860-518E-DFBCAE8BB54E}"/>
          </ac:spMkLst>
        </pc:spChg>
        <pc:picChg chg="add mod">
          <ac:chgData name="남 정현" userId="42c87c46deb7f138" providerId="LiveId" clId="{5E262217-0334-43FE-AB12-D7C615012010}" dt="2023-05-17T15:42:36.399" v="785" actId="1076"/>
          <ac:picMkLst>
            <pc:docMk/>
            <pc:sldMk cId="2063505434" sldId="282"/>
            <ac:picMk id="4" creationId="{C8B0CC52-5DAC-0080-93F6-3CFF608287CC}"/>
          </ac:picMkLst>
        </pc:picChg>
        <pc:picChg chg="add mod">
          <ac:chgData name="남 정현" userId="42c87c46deb7f138" providerId="LiveId" clId="{5E262217-0334-43FE-AB12-D7C615012010}" dt="2023-05-17T15:43:15.933" v="845" actId="1076"/>
          <ac:picMkLst>
            <pc:docMk/>
            <pc:sldMk cId="2063505434" sldId="282"/>
            <ac:picMk id="7" creationId="{0DC58711-BEA9-CE75-3837-F2C95E1F4296}"/>
          </ac:picMkLst>
        </pc:picChg>
      </pc:sldChg>
      <pc:sldChg chg="addSp delSp modSp mod">
        <pc:chgData name="남 정현" userId="42c87c46deb7f138" providerId="LiveId" clId="{5E262217-0334-43FE-AB12-D7C615012010}" dt="2023-05-17T15:59:12.852" v="1050" actId="1076"/>
        <pc:sldMkLst>
          <pc:docMk/>
          <pc:sldMk cId="3689065630" sldId="283"/>
        </pc:sldMkLst>
        <pc:spChg chg="mod">
          <ac:chgData name="남 정현" userId="42c87c46deb7f138" providerId="LiveId" clId="{5E262217-0334-43FE-AB12-D7C615012010}" dt="2023-05-17T15:44:28.419" v="924" actId="20577"/>
          <ac:spMkLst>
            <pc:docMk/>
            <pc:sldMk cId="3689065630" sldId="283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58:41.018" v="993" actId="1076"/>
          <ac:spMkLst>
            <pc:docMk/>
            <pc:sldMk cId="3689065630" sldId="283"/>
            <ac:spMk id="9" creationId="{FCCF3CE6-2AF4-1B08-7F29-65CF057D69C8}"/>
          </ac:spMkLst>
        </pc:spChg>
        <pc:spChg chg="add mod">
          <ac:chgData name="남 정현" userId="42c87c46deb7f138" providerId="LiveId" clId="{5E262217-0334-43FE-AB12-D7C615012010}" dt="2023-05-17T15:59:12.852" v="1050" actId="1076"/>
          <ac:spMkLst>
            <pc:docMk/>
            <pc:sldMk cId="3689065630" sldId="283"/>
            <ac:spMk id="12" creationId="{5B76EC96-D4DE-24DB-5717-7E9E3503E8A9}"/>
          </ac:spMkLst>
        </pc:spChg>
        <pc:picChg chg="add del mod">
          <ac:chgData name="남 정현" userId="42c87c46deb7f138" providerId="LiveId" clId="{5E262217-0334-43FE-AB12-D7C615012010}" dt="2023-05-17T15:58:03.615" v="926" actId="21"/>
          <ac:picMkLst>
            <pc:docMk/>
            <pc:sldMk cId="3689065630" sldId="283"/>
            <ac:picMk id="4" creationId="{19A2272D-22C0-5349-CE46-A788A12459D5}"/>
          </ac:picMkLst>
        </pc:picChg>
        <pc:picChg chg="add mod">
          <ac:chgData name="남 정현" userId="42c87c46deb7f138" providerId="LiveId" clId="{5E262217-0334-43FE-AB12-D7C615012010}" dt="2023-05-17T15:58:05.412" v="927" actId="1076"/>
          <ac:picMkLst>
            <pc:docMk/>
            <pc:sldMk cId="3689065630" sldId="283"/>
            <ac:picMk id="6" creationId="{26977E61-C3F5-5BF6-0611-5DD393E50365}"/>
          </ac:picMkLst>
        </pc:picChg>
        <pc:picChg chg="add mod">
          <ac:chgData name="남 정현" userId="42c87c46deb7f138" providerId="LiveId" clId="{5E262217-0334-43FE-AB12-D7C615012010}" dt="2023-05-17T15:58:42.876" v="994" actId="1076"/>
          <ac:picMkLst>
            <pc:docMk/>
            <pc:sldMk cId="3689065630" sldId="283"/>
            <ac:picMk id="8" creationId="{0C374F9B-7FD1-E26F-B53A-10DE8820AAA9}"/>
          </ac:picMkLst>
        </pc:picChg>
        <pc:picChg chg="add mod">
          <ac:chgData name="남 정현" userId="42c87c46deb7f138" providerId="LiveId" clId="{5E262217-0334-43FE-AB12-D7C615012010}" dt="2023-05-17T15:58:55.787" v="997" actId="1076"/>
          <ac:picMkLst>
            <pc:docMk/>
            <pc:sldMk cId="3689065630" sldId="283"/>
            <ac:picMk id="11" creationId="{A9B69770-97FF-186C-A1E9-664F7CD9DAD8}"/>
          </ac:picMkLst>
        </pc:picChg>
      </pc:sldChg>
      <pc:sldChg chg="addSp modSp mod">
        <pc:chgData name="남 정현" userId="42c87c46deb7f138" providerId="LiveId" clId="{5E262217-0334-43FE-AB12-D7C615012010}" dt="2023-05-17T16:00:47.653" v="1120" actId="1076"/>
        <pc:sldMkLst>
          <pc:docMk/>
          <pc:sldMk cId="2771393252" sldId="284"/>
        </pc:sldMkLst>
        <pc:spChg chg="mod">
          <ac:chgData name="남 정현" userId="42c87c46deb7f138" providerId="LiveId" clId="{5E262217-0334-43FE-AB12-D7C615012010}" dt="2023-05-17T15:59:58.545" v="1054" actId="20577"/>
          <ac:spMkLst>
            <pc:docMk/>
            <pc:sldMk cId="2771393252" sldId="284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6:00:47.653" v="1120" actId="1076"/>
          <ac:spMkLst>
            <pc:docMk/>
            <pc:sldMk cId="2771393252" sldId="284"/>
            <ac:spMk id="7" creationId="{9BAE9564-9C6E-4448-4FAC-D5DB67C1E52E}"/>
          </ac:spMkLst>
        </pc:spChg>
        <pc:picChg chg="add mod">
          <ac:chgData name="남 정현" userId="42c87c46deb7f138" providerId="LiveId" clId="{5E262217-0334-43FE-AB12-D7C615012010}" dt="2023-05-17T16:00:03.177" v="1056" actId="1076"/>
          <ac:picMkLst>
            <pc:docMk/>
            <pc:sldMk cId="2771393252" sldId="284"/>
            <ac:picMk id="4" creationId="{25653CF0-A778-C37C-BB65-E725FADBCB8C}"/>
          </ac:picMkLst>
        </pc:picChg>
        <pc:picChg chg="add mod">
          <ac:chgData name="남 정현" userId="42c87c46deb7f138" providerId="LiveId" clId="{5E262217-0334-43FE-AB12-D7C615012010}" dt="2023-05-17T16:00:24.321" v="1061" actId="1076"/>
          <ac:picMkLst>
            <pc:docMk/>
            <pc:sldMk cId="2771393252" sldId="284"/>
            <ac:picMk id="6" creationId="{59707E83-64DE-1FC9-B0F9-65B649FB6866}"/>
          </ac:picMkLst>
        </pc:picChg>
      </pc:sldChg>
      <pc:sldChg chg="addSp delSp modSp mod">
        <pc:chgData name="남 정현" userId="42c87c46deb7f138" providerId="LiveId" clId="{5E262217-0334-43FE-AB12-D7C615012010}" dt="2023-05-17T16:04:41.685" v="1220" actId="14100"/>
        <pc:sldMkLst>
          <pc:docMk/>
          <pc:sldMk cId="1057487544" sldId="285"/>
        </pc:sldMkLst>
        <pc:spChg chg="mod">
          <ac:chgData name="남 정현" userId="42c87c46deb7f138" providerId="LiveId" clId="{5E262217-0334-43FE-AB12-D7C615012010}" dt="2023-05-17T16:01:11.856" v="1127" actId="20577"/>
          <ac:spMkLst>
            <pc:docMk/>
            <pc:sldMk cId="1057487544" sldId="285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6:04:41.685" v="1220" actId="14100"/>
          <ac:spMkLst>
            <pc:docMk/>
            <pc:sldMk cId="1057487544" sldId="285"/>
            <ac:spMk id="7" creationId="{5D3F6891-2D3D-27B1-BD3D-2AD280386555}"/>
          </ac:spMkLst>
        </pc:spChg>
        <pc:spChg chg="add mod">
          <ac:chgData name="남 정현" userId="42c87c46deb7f138" providerId="LiveId" clId="{5E262217-0334-43FE-AB12-D7C615012010}" dt="2023-05-17T16:04:13.563" v="1208" actId="1076"/>
          <ac:spMkLst>
            <pc:docMk/>
            <pc:sldMk cId="1057487544" sldId="285"/>
            <ac:spMk id="10" creationId="{941231F0-8004-8ED4-2D01-4972C5736C87}"/>
          </ac:spMkLst>
        </pc:spChg>
        <pc:spChg chg="add mod">
          <ac:chgData name="남 정현" userId="42c87c46deb7f138" providerId="LiveId" clId="{5E262217-0334-43FE-AB12-D7C615012010}" dt="2023-05-17T16:04:36.516" v="1219" actId="1076"/>
          <ac:spMkLst>
            <pc:docMk/>
            <pc:sldMk cId="1057487544" sldId="285"/>
            <ac:spMk id="14" creationId="{D512563F-6B76-A87C-6828-24DF76128F4C}"/>
          </ac:spMkLst>
        </pc:spChg>
        <pc:picChg chg="add mod">
          <ac:chgData name="남 정현" userId="42c87c46deb7f138" providerId="LiveId" clId="{5E262217-0334-43FE-AB12-D7C615012010}" dt="2023-05-17T16:01:08.792" v="1125" actId="1076"/>
          <ac:picMkLst>
            <pc:docMk/>
            <pc:sldMk cId="1057487544" sldId="285"/>
            <ac:picMk id="4" creationId="{120DCFE9-0F97-82EA-89FB-96552EC77613}"/>
          </ac:picMkLst>
        </pc:picChg>
        <pc:picChg chg="add mod">
          <ac:chgData name="남 정현" userId="42c87c46deb7f138" providerId="LiveId" clId="{5E262217-0334-43FE-AB12-D7C615012010}" dt="2023-05-17T16:02:06.064" v="1131" actId="1076"/>
          <ac:picMkLst>
            <pc:docMk/>
            <pc:sldMk cId="1057487544" sldId="285"/>
            <ac:picMk id="6" creationId="{FABEB813-32D5-AE1E-594B-499322431514}"/>
          </ac:picMkLst>
        </pc:picChg>
        <pc:picChg chg="add del mod">
          <ac:chgData name="남 정현" userId="42c87c46deb7f138" providerId="LiveId" clId="{5E262217-0334-43FE-AB12-D7C615012010}" dt="2023-05-17T16:04:08.176" v="1206" actId="21"/>
          <ac:picMkLst>
            <pc:docMk/>
            <pc:sldMk cId="1057487544" sldId="285"/>
            <ac:picMk id="9" creationId="{6CFFE9F7-1CED-0AC1-159C-527EA42F40B0}"/>
          </ac:picMkLst>
        </pc:picChg>
        <pc:picChg chg="add mod">
          <ac:chgData name="남 정현" userId="42c87c46deb7f138" providerId="LiveId" clId="{5E262217-0334-43FE-AB12-D7C615012010}" dt="2023-05-17T16:04:16.367" v="1209" actId="1076"/>
          <ac:picMkLst>
            <pc:docMk/>
            <pc:sldMk cId="1057487544" sldId="285"/>
            <ac:picMk id="12" creationId="{C72BF4DA-A87E-0918-99ED-009534DB5836}"/>
          </ac:picMkLst>
        </pc:picChg>
        <pc:picChg chg="add mod">
          <ac:chgData name="남 정현" userId="42c87c46deb7f138" providerId="LiveId" clId="{5E262217-0334-43FE-AB12-D7C615012010}" dt="2023-05-17T16:04:10.830" v="1207" actId="1076"/>
          <ac:picMkLst>
            <pc:docMk/>
            <pc:sldMk cId="1057487544" sldId="285"/>
            <ac:picMk id="13" creationId="{8D5633D2-BEF0-076D-2F13-DF25DE1B880C}"/>
          </ac:picMkLst>
        </pc:picChg>
      </pc:sldChg>
      <pc:sldChg chg="addSp modSp mod">
        <pc:chgData name="남 정현" userId="42c87c46deb7f138" providerId="LiveId" clId="{5E262217-0334-43FE-AB12-D7C615012010}" dt="2023-05-17T16:05:50.245" v="1225" actId="1076"/>
        <pc:sldMkLst>
          <pc:docMk/>
          <pc:sldMk cId="728828135" sldId="286"/>
        </pc:sldMkLst>
        <pc:spChg chg="mod">
          <ac:chgData name="남 정현" userId="42c87c46deb7f138" providerId="LiveId" clId="{5E262217-0334-43FE-AB12-D7C615012010}" dt="2023-05-17T16:05:14.727" v="1222" actId="20577"/>
          <ac:spMkLst>
            <pc:docMk/>
            <pc:sldMk cId="728828135" sldId="286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5:50.245" v="1225" actId="1076"/>
          <ac:picMkLst>
            <pc:docMk/>
            <pc:sldMk cId="728828135" sldId="286"/>
            <ac:picMk id="4" creationId="{94404ABF-FB29-BAD8-8344-66B54BA8CDC0}"/>
          </ac:picMkLst>
        </pc:picChg>
      </pc:sldChg>
      <pc:sldChg chg="addSp modSp mod">
        <pc:chgData name="남 정현" userId="42c87c46deb7f138" providerId="LiveId" clId="{5E262217-0334-43FE-AB12-D7C615012010}" dt="2023-05-17T16:06:20.306" v="1229" actId="20577"/>
        <pc:sldMkLst>
          <pc:docMk/>
          <pc:sldMk cId="2974085799" sldId="287"/>
        </pc:sldMkLst>
        <pc:spChg chg="mod">
          <ac:chgData name="남 정현" userId="42c87c46deb7f138" providerId="LiveId" clId="{5E262217-0334-43FE-AB12-D7C615012010}" dt="2023-05-17T16:06:20.306" v="1229" actId="20577"/>
          <ac:spMkLst>
            <pc:docMk/>
            <pc:sldMk cId="2974085799" sldId="287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6:18.395" v="1227" actId="14100"/>
          <ac:picMkLst>
            <pc:docMk/>
            <pc:sldMk cId="2974085799" sldId="287"/>
            <ac:picMk id="4" creationId="{7C418A7D-C759-6294-95EE-6F2CE2FED3EA}"/>
          </ac:picMkLst>
        </pc:picChg>
      </pc:sldChg>
      <pc:sldChg chg="addSp modSp mod">
        <pc:chgData name="남 정현" userId="42c87c46deb7f138" providerId="LiveId" clId="{5E262217-0334-43FE-AB12-D7C615012010}" dt="2023-05-17T16:07:27.668" v="1243" actId="1076"/>
        <pc:sldMkLst>
          <pc:docMk/>
          <pc:sldMk cId="1184781394" sldId="288"/>
        </pc:sldMkLst>
        <pc:spChg chg="mod">
          <ac:chgData name="남 정현" userId="42c87c46deb7f138" providerId="LiveId" clId="{5E262217-0334-43FE-AB12-D7C615012010}" dt="2023-05-17T16:06:26.399" v="1230"/>
          <ac:spMkLst>
            <pc:docMk/>
            <pc:sldMk cId="1184781394" sldId="28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7:27.668" v="1243" actId="1076"/>
          <ac:picMkLst>
            <pc:docMk/>
            <pc:sldMk cId="1184781394" sldId="288"/>
            <ac:picMk id="4" creationId="{F9393CD9-6A0E-E739-03CC-0D12131FF494}"/>
          </ac:picMkLst>
        </pc:picChg>
      </pc:sldChg>
      <pc:sldChg chg="addSp modSp mod">
        <pc:chgData name="남 정현" userId="42c87c46deb7f138" providerId="LiveId" clId="{5E262217-0334-43FE-AB12-D7C615012010}" dt="2023-05-17T16:08:00.494" v="1246" actId="1076"/>
        <pc:sldMkLst>
          <pc:docMk/>
          <pc:sldMk cId="2016539390" sldId="289"/>
        </pc:sldMkLst>
        <pc:spChg chg="mod">
          <ac:chgData name="남 정현" userId="42c87c46deb7f138" providerId="LiveId" clId="{5E262217-0334-43FE-AB12-D7C615012010}" dt="2023-05-17T16:06:28.628" v="1231"/>
          <ac:spMkLst>
            <pc:docMk/>
            <pc:sldMk cId="2016539390" sldId="289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8:00.494" v="1246" actId="1076"/>
          <ac:picMkLst>
            <pc:docMk/>
            <pc:sldMk cId="2016539390" sldId="289"/>
            <ac:picMk id="4" creationId="{C25BEB83-D4C4-4E5A-7575-7C334A506F54}"/>
          </ac:picMkLst>
        </pc:picChg>
      </pc:sldChg>
      <pc:sldChg chg="addSp modSp mod">
        <pc:chgData name="남 정현" userId="42c87c46deb7f138" providerId="LiveId" clId="{5E262217-0334-43FE-AB12-D7C615012010}" dt="2023-05-17T16:09:06.075" v="1249" actId="1076"/>
        <pc:sldMkLst>
          <pc:docMk/>
          <pc:sldMk cId="1946888977" sldId="290"/>
        </pc:sldMkLst>
        <pc:spChg chg="mod">
          <ac:chgData name="남 정현" userId="42c87c46deb7f138" providerId="LiveId" clId="{5E262217-0334-43FE-AB12-D7C615012010}" dt="2023-05-17T16:06:43.792" v="1240"/>
          <ac:spMkLst>
            <pc:docMk/>
            <pc:sldMk cId="1946888977" sldId="290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9:06.075" v="1249" actId="1076"/>
          <ac:picMkLst>
            <pc:docMk/>
            <pc:sldMk cId="1946888977" sldId="290"/>
            <ac:picMk id="4" creationId="{84578251-7464-DFDC-2950-BDA532EA09B2}"/>
          </ac:picMkLst>
        </pc:picChg>
      </pc:sldChg>
      <pc:sldChg chg="addSp modSp add mod">
        <pc:chgData name="남 정현" userId="42c87c46deb7f138" providerId="LiveId" clId="{5E262217-0334-43FE-AB12-D7C615012010}" dt="2023-05-17T16:09:39.344" v="1253"/>
        <pc:sldMkLst>
          <pc:docMk/>
          <pc:sldMk cId="4159744262" sldId="291"/>
        </pc:sldMkLst>
        <pc:spChg chg="mod">
          <ac:chgData name="남 정현" userId="42c87c46deb7f138" providerId="LiveId" clId="{5E262217-0334-43FE-AB12-D7C615012010}" dt="2023-05-17T16:09:39.344" v="1253"/>
          <ac:spMkLst>
            <pc:docMk/>
            <pc:sldMk cId="4159744262" sldId="291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9:34.454" v="1252" actId="1076"/>
          <ac:picMkLst>
            <pc:docMk/>
            <pc:sldMk cId="4159744262" sldId="291"/>
            <ac:picMk id="4" creationId="{F04B8660-1F5B-0F3F-F3E7-3CD8BAEF598F}"/>
          </ac:picMkLst>
        </pc:picChg>
      </pc:sldChg>
      <pc:sldChg chg="addSp modSp add mod">
        <pc:chgData name="남 정현" userId="42c87c46deb7f138" providerId="LiveId" clId="{5E262217-0334-43FE-AB12-D7C615012010}" dt="2023-05-17T16:09:59.300" v="1256" actId="22"/>
        <pc:sldMkLst>
          <pc:docMk/>
          <pc:sldMk cId="435609212" sldId="292"/>
        </pc:sldMkLst>
        <pc:spChg chg="mod">
          <ac:chgData name="남 정현" userId="42c87c46deb7f138" providerId="LiveId" clId="{5E262217-0334-43FE-AB12-D7C615012010}" dt="2023-05-17T16:09:42.744" v="1254"/>
          <ac:spMkLst>
            <pc:docMk/>
            <pc:sldMk cId="435609212" sldId="292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6:09:59.300" v="1256" actId="22"/>
          <ac:picMkLst>
            <pc:docMk/>
            <pc:sldMk cId="435609212" sldId="292"/>
            <ac:picMk id="4" creationId="{0CE6CFFB-B6AB-DE99-240A-FF07FE371C45}"/>
          </ac:picMkLst>
        </pc:picChg>
      </pc:sldChg>
      <pc:sldChg chg="addSp modSp add mod">
        <pc:chgData name="남 정현" userId="42c87c46deb7f138" providerId="LiveId" clId="{5E262217-0334-43FE-AB12-D7C615012010}" dt="2023-05-17T16:10:46.391" v="1260" actId="1076"/>
        <pc:sldMkLst>
          <pc:docMk/>
          <pc:sldMk cId="1035599729" sldId="293"/>
        </pc:sldMkLst>
        <pc:spChg chg="mod">
          <ac:chgData name="남 정현" userId="42c87c46deb7f138" providerId="LiveId" clId="{5E262217-0334-43FE-AB12-D7C615012010}" dt="2023-05-17T16:09:48.544" v="1255"/>
          <ac:spMkLst>
            <pc:docMk/>
            <pc:sldMk cId="1035599729" sldId="293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0:31.840" v="1258" actId="1076"/>
          <ac:picMkLst>
            <pc:docMk/>
            <pc:sldMk cId="1035599729" sldId="293"/>
            <ac:picMk id="4" creationId="{2C0C610A-8A15-CDB0-5DE1-06B228562C1F}"/>
          </ac:picMkLst>
        </pc:picChg>
        <pc:picChg chg="add mod">
          <ac:chgData name="남 정현" userId="42c87c46deb7f138" providerId="LiveId" clId="{5E262217-0334-43FE-AB12-D7C615012010}" dt="2023-05-17T16:10:46.391" v="1260" actId="1076"/>
          <ac:picMkLst>
            <pc:docMk/>
            <pc:sldMk cId="1035599729" sldId="293"/>
            <ac:picMk id="6" creationId="{75DA64A6-5BB0-8546-2F6A-1052FE6F57D2}"/>
          </ac:picMkLst>
        </pc:picChg>
      </pc:sldChg>
      <pc:sldChg chg="addSp modSp add mod">
        <pc:chgData name="남 정현" userId="42c87c46deb7f138" providerId="LiveId" clId="{5E262217-0334-43FE-AB12-D7C615012010}" dt="2023-05-17T16:11:17.191" v="1263" actId="20577"/>
        <pc:sldMkLst>
          <pc:docMk/>
          <pc:sldMk cId="607038009" sldId="294"/>
        </pc:sldMkLst>
        <pc:spChg chg="mod">
          <ac:chgData name="남 정현" userId="42c87c46deb7f138" providerId="LiveId" clId="{5E262217-0334-43FE-AB12-D7C615012010}" dt="2023-05-17T16:11:17.191" v="1263" actId="20577"/>
          <ac:spMkLst>
            <pc:docMk/>
            <pc:sldMk cId="607038009" sldId="294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6:11:13.306" v="1261" actId="22"/>
          <ac:picMkLst>
            <pc:docMk/>
            <pc:sldMk cId="607038009" sldId="294"/>
            <ac:picMk id="4" creationId="{A99FCA3E-464B-32BF-FBC1-9EB9C782C2BE}"/>
          </ac:picMkLst>
        </pc:picChg>
      </pc:sldChg>
      <pc:sldChg chg="addSp modSp add mod">
        <pc:chgData name="남 정현" userId="42c87c46deb7f138" providerId="LiveId" clId="{5E262217-0334-43FE-AB12-D7C615012010}" dt="2023-05-17T16:12:38.142" v="1277" actId="1076"/>
        <pc:sldMkLst>
          <pc:docMk/>
          <pc:sldMk cId="826534759" sldId="295"/>
        </pc:sldMkLst>
        <pc:spChg chg="mod">
          <ac:chgData name="남 정현" userId="42c87c46deb7f138" providerId="LiveId" clId="{5E262217-0334-43FE-AB12-D7C615012010}" dt="2023-05-17T16:11:22.735" v="1264"/>
          <ac:spMkLst>
            <pc:docMk/>
            <pc:sldMk cId="826534759" sldId="295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2:38.142" v="1277" actId="1076"/>
          <ac:picMkLst>
            <pc:docMk/>
            <pc:sldMk cId="826534759" sldId="295"/>
            <ac:picMk id="4" creationId="{7CCDEAB8-9D6F-C8C6-98F3-702FE2E5C245}"/>
          </ac:picMkLst>
        </pc:picChg>
      </pc:sldChg>
      <pc:sldChg chg="addSp modSp add mod">
        <pc:chgData name="남 정현" userId="42c87c46deb7f138" providerId="LiveId" clId="{5E262217-0334-43FE-AB12-D7C615012010}" dt="2023-05-17T16:13:10.812" v="1278" actId="22"/>
        <pc:sldMkLst>
          <pc:docMk/>
          <pc:sldMk cId="425761199" sldId="296"/>
        </pc:sldMkLst>
        <pc:spChg chg="mod">
          <ac:chgData name="남 정현" userId="42c87c46deb7f138" providerId="LiveId" clId="{5E262217-0334-43FE-AB12-D7C615012010}" dt="2023-05-17T16:11:25.088" v="1265"/>
          <ac:spMkLst>
            <pc:docMk/>
            <pc:sldMk cId="425761199" sldId="296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6:13:10.812" v="1278" actId="22"/>
          <ac:picMkLst>
            <pc:docMk/>
            <pc:sldMk cId="425761199" sldId="296"/>
            <ac:picMk id="4" creationId="{7741D359-998C-4466-BBE6-0D60C688A5E8}"/>
          </ac:picMkLst>
        </pc:picChg>
      </pc:sldChg>
      <pc:sldChg chg="addSp modSp add mod">
        <pc:chgData name="남 정현" userId="42c87c46deb7f138" providerId="LiveId" clId="{5E262217-0334-43FE-AB12-D7C615012010}" dt="2023-05-17T16:13:49.080" v="1287" actId="1076"/>
        <pc:sldMkLst>
          <pc:docMk/>
          <pc:sldMk cId="2529707061" sldId="297"/>
        </pc:sldMkLst>
        <pc:spChg chg="mod">
          <ac:chgData name="남 정현" userId="42c87c46deb7f138" providerId="LiveId" clId="{5E262217-0334-43FE-AB12-D7C615012010}" dt="2023-05-17T16:11:27.413" v="1266"/>
          <ac:spMkLst>
            <pc:docMk/>
            <pc:sldMk cId="2529707061" sldId="297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3:49.080" v="1287" actId="1076"/>
          <ac:picMkLst>
            <pc:docMk/>
            <pc:sldMk cId="2529707061" sldId="297"/>
            <ac:picMk id="4" creationId="{CACA653E-F18F-D5E9-1C36-EA47EA625EA5}"/>
          </ac:picMkLst>
        </pc:picChg>
        <pc:picChg chg="add mod">
          <ac:chgData name="남 정현" userId="42c87c46deb7f138" providerId="LiveId" clId="{5E262217-0334-43FE-AB12-D7C615012010}" dt="2023-05-17T16:13:45.913" v="1286" actId="1076"/>
          <ac:picMkLst>
            <pc:docMk/>
            <pc:sldMk cId="2529707061" sldId="297"/>
            <ac:picMk id="6" creationId="{2CFA459E-5742-D7B9-FF82-3AEE8C008BB8}"/>
          </ac:picMkLst>
        </pc:picChg>
      </pc:sldChg>
      <pc:sldChg chg="addSp modSp add mod">
        <pc:chgData name="남 정현" userId="42c87c46deb7f138" providerId="LiveId" clId="{5E262217-0334-43FE-AB12-D7C615012010}" dt="2023-05-17T16:15:19.443" v="1297" actId="1076"/>
        <pc:sldMkLst>
          <pc:docMk/>
          <pc:sldMk cId="2582193102" sldId="298"/>
        </pc:sldMkLst>
        <pc:spChg chg="mod">
          <ac:chgData name="남 정현" userId="42c87c46deb7f138" providerId="LiveId" clId="{5E262217-0334-43FE-AB12-D7C615012010}" dt="2023-05-17T16:14:46.705" v="1289" actId="20577"/>
          <ac:spMkLst>
            <pc:docMk/>
            <pc:sldMk cId="2582193102" sldId="29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5:19.443" v="1297" actId="1076"/>
          <ac:picMkLst>
            <pc:docMk/>
            <pc:sldMk cId="2582193102" sldId="298"/>
            <ac:picMk id="4" creationId="{59597530-FB96-708A-EE02-22D091C536C7}"/>
          </ac:picMkLst>
        </pc:picChg>
      </pc:sldChg>
      <pc:sldChg chg="addSp modSp add mod">
        <pc:chgData name="남 정현" userId="42c87c46deb7f138" providerId="LiveId" clId="{5E262217-0334-43FE-AB12-D7C615012010}" dt="2023-05-17T16:16:02.515" v="1300" actId="1076"/>
        <pc:sldMkLst>
          <pc:docMk/>
          <pc:sldMk cId="1722209368" sldId="299"/>
        </pc:sldMkLst>
        <pc:spChg chg="mod">
          <ac:chgData name="남 정현" userId="42c87c46deb7f138" providerId="LiveId" clId="{5E262217-0334-43FE-AB12-D7C615012010}" dt="2023-05-17T16:14:49.308" v="1290"/>
          <ac:spMkLst>
            <pc:docMk/>
            <pc:sldMk cId="1722209368" sldId="299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6:02.515" v="1300" actId="1076"/>
          <ac:picMkLst>
            <pc:docMk/>
            <pc:sldMk cId="1722209368" sldId="299"/>
            <ac:picMk id="4" creationId="{71E4A660-9BF8-6A7B-5307-8B5C8D5CD153}"/>
          </ac:picMkLst>
        </pc:picChg>
      </pc:sldChg>
      <pc:sldChg chg="addSp modSp add mod">
        <pc:chgData name="남 정현" userId="42c87c46deb7f138" providerId="LiveId" clId="{5E262217-0334-43FE-AB12-D7C615012010}" dt="2023-05-17T16:16:45.684" v="1305" actId="1076"/>
        <pc:sldMkLst>
          <pc:docMk/>
          <pc:sldMk cId="1121403583" sldId="300"/>
        </pc:sldMkLst>
        <pc:spChg chg="mod">
          <ac:chgData name="남 정현" userId="42c87c46deb7f138" providerId="LiveId" clId="{5E262217-0334-43FE-AB12-D7C615012010}" dt="2023-05-17T16:14:51.864" v="1291"/>
          <ac:spMkLst>
            <pc:docMk/>
            <pc:sldMk cId="1121403583" sldId="300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6:21.602" v="1302" actId="1076"/>
          <ac:picMkLst>
            <pc:docMk/>
            <pc:sldMk cId="1121403583" sldId="300"/>
            <ac:picMk id="4" creationId="{0B74589B-11F4-5320-E1DC-B876594FC975}"/>
          </ac:picMkLst>
        </pc:picChg>
        <pc:picChg chg="add mod">
          <ac:chgData name="남 정현" userId="42c87c46deb7f138" providerId="LiveId" clId="{5E262217-0334-43FE-AB12-D7C615012010}" dt="2023-05-17T16:16:45.684" v="1305" actId="1076"/>
          <ac:picMkLst>
            <pc:docMk/>
            <pc:sldMk cId="1121403583" sldId="300"/>
            <ac:picMk id="6" creationId="{BBE689A6-2E57-19B5-7378-2032A1DB4E18}"/>
          </ac:picMkLst>
        </pc:picChg>
      </pc:sldChg>
      <pc:sldChg chg="modSp add mod">
        <pc:chgData name="남 정현" userId="42c87c46deb7f138" providerId="LiveId" clId="{5E262217-0334-43FE-AB12-D7C615012010}" dt="2023-05-17T16:17:31.864" v="1325" actId="20577"/>
        <pc:sldMkLst>
          <pc:docMk/>
          <pc:sldMk cId="109464595" sldId="301"/>
        </pc:sldMkLst>
        <pc:spChg chg="mod">
          <ac:chgData name="남 정현" userId="42c87c46deb7f138" providerId="LiveId" clId="{5E262217-0334-43FE-AB12-D7C615012010}" dt="2023-05-17T16:17:31.864" v="1325" actId="20577"/>
          <ac:spMkLst>
            <pc:docMk/>
            <pc:sldMk cId="109464595" sldId="301"/>
            <ac:spMk id="2" creationId="{00000000-0000-0000-0000-000000000000}"/>
          </ac:spMkLst>
        </pc:spChg>
      </pc:sldChg>
      <pc:sldChg chg="modSp add mod">
        <pc:chgData name="남 정현" userId="42c87c46deb7f138" providerId="LiveId" clId="{5E262217-0334-43FE-AB12-D7C615012010}" dt="2023-05-17T16:17:35.967" v="1326"/>
        <pc:sldMkLst>
          <pc:docMk/>
          <pc:sldMk cId="3863768413" sldId="302"/>
        </pc:sldMkLst>
        <pc:spChg chg="mod">
          <ac:chgData name="남 정현" userId="42c87c46deb7f138" providerId="LiveId" clId="{5E262217-0334-43FE-AB12-D7C615012010}" dt="2023-05-17T16:17:35.967" v="1326"/>
          <ac:spMkLst>
            <pc:docMk/>
            <pc:sldMk cId="3863768413" sldId="302"/>
            <ac:spMk id="2" creationId="{00000000-0000-0000-0000-000000000000}"/>
          </ac:spMkLst>
        </pc:spChg>
      </pc:sldChg>
      <pc:sldChg chg="modSp add mod">
        <pc:chgData name="남 정현" userId="42c87c46deb7f138" providerId="LiveId" clId="{5E262217-0334-43FE-AB12-D7C615012010}" dt="2023-05-17T16:17:38.244" v="1327"/>
        <pc:sldMkLst>
          <pc:docMk/>
          <pc:sldMk cId="3953468584" sldId="303"/>
        </pc:sldMkLst>
        <pc:spChg chg="mod">
          <ac:chgData name="남 정현" userId="42c87c46deb7f138" providerId="LiveId" clId="{5E262217-0334-43FE-AB12-D7C615012010}" dt="2023-05-17T16:17:38.244" v="1327"/>
          <ac:spMkLst>
            <pc:docMk/>
            <pc:sldMk cId="3953468584" sldId="303"/>
            <ac:spMk id="2" creationId="{00000000-0000-0000-0000-000000000000}"/>
          </ac:spMkLst>
        </pc:spChg>
      </pc:sldChg>
      <pc:sldChg chg="modSp add mod">
        <pc:chgData name="남 정현" userId="42c87c46deb7f138" providerId="LiveId" clId="{5E262217-0334-43FE-AB12-D7C615012010}" dt="2023-05-17T16:17:40.119" v="1328"/>
        <pc:sldMkLst>
          <pc:docMk/>
          <pc:sldMk cId="3307642394" sldId="304"/>
        </pc:sldMkLst>
        <pc:spChg chg="mod">
          <ac:chgData name="남 정현" userId="42c87c46deb7f138" providerId="LiveId" clId="{5E262217-0334-43FE-AB12-D7C615012010}" dt="2023-05-17T16:17:40.119" v="1328"/>
          <ac:spMkLst>
            <pc:docMk/>
            <pc:sldMk cId="3307642394" sldId="304"/>
            <ac:spMk id="2" creationId="{00000000-0000-0000-0000-000000000000}"/>
          </ac:spMkLst>
        </pc:spChg>
      </pc:sldChg>
      <pc:sldChg chg="addSp delSp modSp add mod">
        <pc:chgData name="남 정현" userId="42c87c46deb7f138" providerId="LiveId" clId="{5E262217-0334-43FE-AB12-D7C615012010}" dt="2023-05-17T16:17:45.959" v="1333"/>
        <pc:sldMkLst>
          <pc:docMk/>
          <pc:sldMk cId="3197136257" sldId="305"/>
        </pc:sldMkLst>
        <pc:spChg chg="mod">
          <ac:chgData name="남 정현" userId="42c87c46deb7f138" providerId="LiveId" clId="{5E262217-0334-43FE-AB12-D7C615012010}" dt="2023-05-17T16:17:45.959" v="1333"/>
          <ac:spMkLst>
            <pc:docMk/>
            <pc:sldMk cId="3197136257" sldId="305"/>
            <ac:spMk id="2" creationId="{00000000-0000-0000-0000-000000000000}"/>
          </ac:spMkLst>
        </pc:spChg>
        <pc:spChg chg="add del">
          <ac:chgData name="남 정현" userId="42c87c46deb7f138" providerId="LiveId" clId="{5E262217-0334-43FE-AB12-D7C615012010}" dt="2023-05-17T16:17:43.118" v="1330" actId="22"/>
          <ac:spMkLst>
            <pc:docMk/>
            <pc:sldMk cId="3197136257" sldId="305"/>
            <ac:spMk id="4" creationId="{0E1A5610-58CB-5C6C-2965-218E1DC6DE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기업업무 </a:t>
            </a:r>
            <a:r>
              <a:rPr lang="en-US" altLang="ko-KR" dirty="0"/>
              <a:t>2</a:t>
            </a:r>
            <a:r>
              <a:rPr lang="ko-KR" altLang="en-US" dirty="0"/>
              <a:t>강 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JavaScript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3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15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8F16111-6085-CEED-4A24-664F7961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80" y="1353170"/>
            <a:ext cx="4915839" cy="4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1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56AAC87-4C09-C14D-1620-0A9E4558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29" y="0"/>
            <a:ext cx="7625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4DDEB6-501B-8DB7-3CD4-D00FBA61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83" y="2921943"/>
            <a:ext cx="3643631" cy="1014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D1CE361-DAB2-AD69-2B3E-99DB70E5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895" y="1302829"/>
            <a:ext cx="553793" cy="42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56EBC2-5640-BE08-CC40-FFB2B24C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29" y="2343094"/>
            <a:ext cx="5658141" cy="2171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CB4A0B3-64AA-B325-5AA2-F048B972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106" y="2926264"/>
            <a:ext cx="1031253" cy="10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5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7C889BD-32F6-5677-99B4-67970EEC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2152584"/>
            <a:ext cx="8077615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8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27263A-222A-475D-7AF9-4C8D5DFE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576" y="930146"/>
            <a:ext cx="4800847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0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17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C26A6FE-927B-1436-B99A-7F3F9710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8" y="0"/>
            <a:ext cx="6361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77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17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B17576A-A5B9-B496-64E9-EB3B9B1D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76" y="3905910"/>
            <a:ext cx="4036232" cy="11557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78839F8-96CE-B6AD-FFA2-77A3F49B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6" y="800078"/>
            <a:ext cx="3905209" cy="1150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A3975DD-B42E-D149-4F5C-8B411908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376" y="800079"/>
            <a:ext cx="4036232" cy="11506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A4A6334-9605-7F2E-BD9D-88EFCA528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86" y="3905910"/>
            <a:ext cx="3852630" cy="1155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753ACD-461B-39AA-5464-2BD4A23E5C5C}"/>
              </a:ext>
            </a:extLst>
          </p:cNvPr>
          <p:cNvSpPr txBox="1"/>
          <p:nvPr/>
        </p:nvSpPr>
        <p:spPr>
          <a:xfrm>
            <a:off x="2209800" y="214884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Alert(</a:t>
            </a:r>
            <a:r>
              <a:rPr lang="en-US" altLang="ko-KR" dirty="0" err="1"/>
              <a:t>func</a:t>
            </a:r>
            <a:r>
              <a:rPr lang="en-US" altLang="ko-KR" dirty="0"/>
              <a:t>(1)) </a:t>
            </a:r>
            <a:r>
              <a:rPr lang="ko-KR" altLang="en-US" dirty="0"/>
              <a:t>실행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36F6B64-43FE-0628-9822-D91C49C9D65B}"/>
              </a:ext>
            </a:extLst>
          </p:cNvPr>
          <p:cNvSpPr txBox="1"/>
          <p:nvPr/>
        </p:nvSpPr>
        <p:spPr>
          <a:xfrm>
            <a:off x="7863840" y="2148840"/>
            <a:ext cx="256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Alert(</a:t>
            </a:r>
            <a:r>
              <a:rPr lang="en-US" altLang="ko-KR" dirty="0" err="1"/>
              <a:t>func</a:t>
            </a:r>
            <a:r>
              <a:rPr lang="en-US" altLang="ko-KR" dirty="0"/>
              <a:t>(1,2)) </a:t>
            </a:r>
            <a:r>
              <a:rPr lang="ko-KR" altLang="en-US" dirty="0"/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F20A852-3375-36F8-7663-0681CFCB8AB7}"/>
              </a:ext>
            </a:extLst>
          </p:cNvPr>
          <p:cNvSpPr txBox="1"/>
          <p:nvPr/>
        </p:nvSpPr>
        <p:spPr>
          <a:xfrm>
            <a:off x="2183050" y="5379720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Alert(</a:t>
            </a:r>
            <a:r>
              <a:rPr lang="en-US" altLang="ko-KR" dirty="0" err="1"/>
              <a:t>func</a:t>
            </a:r>
            <a:r>
              <a:rPr lang="en-US" altLang="ko-KR" dirty="0"/>
              <a:t>(1,2,3)) </a:t>
            </a:r>
            <a:r>
              <a:rPr lang="ko-KR" altLang="en-US" dirty="0"/>
              <a:t>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6EDAC3-FEE9-FEE7-5E53-F86797692F3A}"/>
              </a:ext>
            </a:extLst>
          </p:cNvPr>
          <p:cNvSpPr txBox="1"/>
          <p:nvPr/>
        </p:nvSpPr>
        <p:spPr>
          <a:xfrm>
            <a:off x="7072763" y="5379720"/>
            <a:ext cx="414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Alert(</a:t>
            </a:r>
            <a:r>
              <a:rPr lang="en-US" altLang="ko-KR" dirty="0" err="1"/>
              <a:t>func</a:t>
            </a:r>
            <a:r>
              <a:rPr lang="en-US" altLang="ko-KR" dirty="0"/>
              <a:t>(1,2,3,4,5,6,7,8,9,10))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0835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18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D37E77-964A-E178-1996-FFF58A1B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326131"/>
            <a:ext cx="6648281" cy="4205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ABFE266-0380-9755-69C2-9081D691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57" y="2988926"/>
            <a:ext cx="4633943" cy="8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7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19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BCA50A-832A-31CB-21E9-ED3E6D54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88145"/>
            <a:ext cx="5769142" cy="5881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5AB12EA-D323-894C-6905-9C11845A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873" y="2412987"/>
            <a:ext cx="1727222" cy="20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7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C50F49E-F7A7-5EF9-D61F-A1B56D4A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5" y="2058640"/>
            <a:ext cx="5370330" cy="2740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F0C9251-5190-EB00-D0F8-67C78938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212" y="1995155"/>
            <a:ext cx="4007939" cy="2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4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20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3428E37-19D4-7E02-6616-2331E1CD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366841"/>
            <a:ext cx="5541745" cy="4124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4FF2289-E691-88C8-B39D-BBC798F8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97" y="1455288"/>
            <a:ext cx="5894603" cy="39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33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20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5069065-09CA-E7F6-A22E-0A2AF593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716" y="748389"/>
            <a:ext cx="2890568" cy="536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9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A98AE50-ED62-081F-85BC-227848E2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25" y="259750"/>
            <a:ext cx="9208950" cy="63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FD413C1-D2EE-F6BF-CBD4-AA6BC4BA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07" y="453189"/>
            <a:ext cx="8788785" cy="62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88D8805-2BF9-4FAD-7998-E4ADEA5E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03" y="1101605"/>
            <a:ext cx="5727994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0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9BD4A46-2368-42E7-769C-C46A5EAE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73" y="874176"/>
            <a:ext cx="5071854" cy="51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8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22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09F52F-52B4-C46A-70D1-C7908140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30" y="0"/>
            <a:ext cx="6722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07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22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8B0CC52-5DAC-0080-93F6-3CFF6082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14" y="453189"/>
            <a:ext cx="1504962" cy="601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83FFEA-84F1-636F-349A-4E1F3040FEB0}"/>
              </a:ext>
            </a:extLst>
          </p:cNvPr>
          <p:cNvSpPr txBox="1"/>
          <p:nvPr/>
        </p:nvSpPr>
        <p:spPr>
          <a:xfrm>
            <a:off x="8077200" y="56951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창에 출력되는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DC58711-BEA9-CE75-3837-F2C95E1F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10" y="1508364"/>
            <a:ext cx="6216970" cy="4788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FAF9BD-E536-F860-518E-DFBCAE8BB54E}"/>
              </a:ext>
            </a:extLst>
          </p:cNvPr>
          <p:cNvSpPr txBox="1"/>
          <p:nvPr/>
        </p:nvSpPr>
        <p:spPr>
          <a:xfrm>
            <a:off x="7985760" y="371777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 창으로 </a:t>
            </a:r>
            <a:r>
              <a:rPr lang="ko-KR" altLang="en-US" dirty="0" err="1"/>
              <a:t>폴리텍</a:t>
            </a:r>
            <a:r>
              <a:rPr lang="ko-KR" altLang="en-US" dirty="0"/>
              <a:t> 홈페이지 출력됨</a:t>
            </a:r>
          </a:p>
        </p:txBody>
      </p:sp>
    </p:spTree>
    <p:extLst>
      <p:ext uri="{BB962C8B-B14F-4D97-AF65-F5344CB8AC3E}">
        <p14:creationId xmlns:p14="http://schemas.microsoft.com/office/powerpoint/2010/main" val="2063505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23 </a:t>
            </a:r>
            <a:r>
              <a:rPr lang="ko-KR" altLang="en-US" sz="1600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6977E61-C3F5-5BF6-0611-5DD393E50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034927"/>
            <a:ext cx="5950256" cy="47881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C374F9B-7FD1-E26F-B53A-10DE8820A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596" y="1739259"/>
            <a:ext cx="3117387" cy="453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CF3CE6-2AF4-1B08-7F29-65CF057D69C8}"/>
              </a:ext>
            </a:extLst>
          </p:cNvPr>
          <p:cNvSpPr txBox="1"/>
          <p:nvPr/>
        </p:nvSpPr>
        <p:spPr>
          <a:xfrm>
            <a:off x="7474950" y="2379452"/>
            <a:ext cx="391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페이지에 출력되는 텍스트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9B69770-97FF-186C-A1E9-664F7CD9D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546" y="3506882"/>
            <a:ext cx="1347486" cy="783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76EC96-D4DE-24DB-5717-7E9E3503E8A9}"/>
              </a:ext>
            </a:extLst>
          </p:cNvPr>
          <p:cNvSpPr txBox="1"/>
          <p:nvPr/>
        </p:nvSpPr>
        <p:spPr>
          <a:xfrm>
            <a:off x="7752944" y="4675047"/>
            <a:ext cx="336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새로운 창에서 출력되는 텍스트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06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24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5653CF0-A778-C37C-BB65-E725FADB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799704"/>
            <a:ext cx="5040619" cy="5258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9707E83-64DE-1FC9-B0F9-65B649FB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16" y="1305841"/>
            <a:ext cx="6207984" cy="4246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BAE9564-9C6E-4448-4FAC-D5DB67C1E52E}"/>
              </a:ext>
            </a:extLst>
          </p:cNvPr>
          <p:cNvSpPr txBox="1"/>
          <p:nvPr/>
        </p:nvSpPr>
        <p:spPr>
          <a:xfrm>
            <a:off x="7467600" y="5886212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네이버로 </a:t>
            </a:r>
            <a:r>
              <a:rPr lang="ko-KR" altLang="en-US" dirty="0" err="1"/>
              <a:t>이동되는걸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39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8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04C7965-36A8-2F61-0580-DE551949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344248"/>
            <a:ext cx="4800801" cy="4169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0A6468C-ABD8-9CB3-ABA0-FE6B67F4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79" y="1910982"/>
            <a:ext cx="3809441" cy="30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5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25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20DCFE9-0F97-82EA-89FB-96552EC7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73419"/>
            <a:ext cx="5366777" cy="6111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ABEB813-32D5-AE1E-594B-49932243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50" y="5674354"/>
            <a:ext cx="1201433" cy="505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D3F6891-2D3D-27B1-BD3D-2AD280386555}"/>
              </a:ext>
            </a:extLst>
          </p:cNvPr>
          <p:cNvSpPr txBox="1"/>
          <p:nvPr/>
        </p:nvSpPr>
        <p:spPr>
          <a:xfrm>
            <a:off x="9614435" y="5742620"/>
            <a:ext cx="257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History.</a:t>
            </a:r>
            <a:r>
              <a:rPr lang="en-US" altLang="ko-KR" err="1"/>
              <a:t>forward</a:t>
            </a:r>
            <a:r>
              <a:rPr lang="en-US" altLang="ko-KR" dirty="0"/>
              <a:t>() </a:t>
            </a:r>
            <a:r>
              <a:rPr lang="ko-KR" altLang="en-US" dirty="0"/>
              <a:t>실행됨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1231F0-8004-8ED4-2D01-4972C5736C87}"/>
              </a:ext>
            </a:extLst>
          </p:cNvPr>
          <p:cNvSpPr txBox="1"/>
          <p:nvPr/>
        </p:nvSpPr>
        <p:spPr>
          <a:xfrm>
            <a:off x="9980195" y="1449623"/>
            <a:ext cx="221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History.go</a:t>
            </a:r>
            <a:r>
              <a:rPr lang="en-US" altLang="ko-KR" dirty="0"/>
              <a:t>(-1) </a:t>
            </a:r>
            <a:r>
              <a:rPr lang="ko-KR" altLang="en-US" dirty="0"/>
              <a:t>실행됨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C72BF4DA-A87E-0918-99ED-009534DB5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330" y="3210201"/>
            <a:ext cx="3657788" cy="17844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D5633D2-BEF0-076D-2F13-DF25DE1B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04" y="746048"/>
            <a:ext cx="3657788" cy="1784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512563F-6B76-A87C-6828-24DF76128F4C}"/>
              </a:ext>
            </a:extLst>
          </p:cNvPr>
          <p:cNvSpPr txBox="1"/>
          <p:nvPr/>
        </p:nvSpPr>
        <p:spPr>
          <a:xfrm>
            <a:off x="9912618" y="3917756"/>
            <a:ext cx="22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History.back</a:t>
            </a:r>
            <a:r>
              <a:rPr lang="en-US" altLang="ko-KR" dirty="0"/>
              <a:t>() </a:t>
            </a:r>
            <a:r>
              <a:rPr lang="ko-KR" altLang="en-US" dirty="0"/>
              <a:t>실행됨</a:t>
            </a:r>
          </a:p>
        </p:txBody>
      </p:sp>
    </p:spTree>
    <p:extLst>
      <p:ext uri="{BB962C8B-B14F-4D97-AF65-F5344CB8AC3E}">
        <p14:creationId xmlns:p14="http://schemas.microsoft.com/office/powerpoint/2010/main" val="1057487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404ABF-FB29-BAD8-8344-66B54BA8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26" y="408672"/>
            <a:ext cx="9026147" cy="64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C418A7D-C759-6294-95EE-6F2CE2FE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04" y="393232"/>
            <a:ext cx="8665973" cy="62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5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9393CD9-6A0E-E739-03CC-0D12131F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35" y="390757"/>
            <a:ext cx="7345530" cy="60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8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25BEB83-D4C4-4E5A-7575-7C334A50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19" y="434267"/>
            <a:ext cx="7022961" cy="59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3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4578251-7464-DFDC-2950-BDA532EA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79" y="378057"/>
            <a:ext cx="9254441" cy="61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88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04B8660-1F5B-0F3F-F3E7-3CD8BAEF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14" y="293970"/>
            <a:ext cx="7130371" cy="62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4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CE6CFFB-B6AB-DE99-240A-FF07FE37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51" y="844417"/>
            <a:ext cx="6763098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0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C0C610A-8A15-CDB0-5DE1-06B22856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92" y="647557"/>
            <a:ext cx="2641736" cy="5562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5DA64A6-5BB0-8546-2F6A-1052FE6F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374" y="749162"/>
            <a:ext cx="2552831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99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27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99FCA3E-464B-32BF-FBC1-9EB9C782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07" y="0"/>
            <a:ext cx="6873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9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404CD3-7E40-4870-1F5A-70CC62FF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914271"/>
            <a:ext cx="4134062" cy="50294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78F5036-3FD0-DF47-45BF-853F1A40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953" y="2165489"/>
            <a:ext cx="6858281" cy="2527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86BFB21-8E97-7CC5-4223-4E40F25F66F4}"/>
              </a:ext>
            </a:extLst>
          </p:cNvPr>
          <p:cNvSpPr txBox="1"/>
          <p:nvPr/>
        </p:nvSpPr>
        <p:spPr>
          <a:xfrm>
            <a:off x="6389370" y="5189220"/>
            <a:ext cx="523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Prompt </a:t>
            </a:r>
            <a:r>
              <a:rPr lang="ko-KR" altLang="en-US" dirty="0"/>
              <a:t>함수가 실행되면서 대화상자가 출력됨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0009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CCDEAB8-9D6F-C8C6-98F3-702FE2E5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16" y="308097"/>
            <a:ext cx="7129968" cy="62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4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741D359-998C-4466-BBE6-0D60C688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25" y="0"/>
            <a:ext cx="679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1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ACA653E-F18F-D5E9-1C36-EA47EA62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20" y="2535218"/>
            <a:ext cx="3504251" cy="1787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CFA459E-5742-D7B9-FF82-3AEE8C00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30" y="533647"/>
            <a:ext cx="3160469" cy="57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7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28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9597530-FB96-708A-EE02-22D091C5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09" y="427508"/>
            <a:ext cx="9102981" cy="6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3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28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E4A660-9BF8-6A7B-5307-8B5C8D5C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00" y="388620"/>
            <a:ext cx="8394199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09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28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B74589B-11F4-5320-E1DC-B876594F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46" y="453189"/>
            <a:ext cx="9855707" cy="3181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BE689A6-2E57-19B5-7378-2032A1DB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277" y="3739990"/>
            <a:ext cx="7639443" cy="31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03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4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68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68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4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9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7415227-7D6B-37BD-6EBE-E7CCD1C8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09" y="544629"/>
            <a:ext cx="4318222" cy="1625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6B07C9-7A26-4525-C0BE-7CAD67CC1531}"/>
              </a:ext>
            </a:extLst>
          </p:cNvPr>
          <p:cNvSpPr txBox="1"/>
          <p:nvPr/>
        </p:nvSpPr>
        <p:spPr>
          <a:xfrm>
            <a:off x="1175385" y="2307350"/>
            <a:ext cx="376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confirm() </a:t>
            </a:r>
            <a:r>
              <a:rPr lang="ko-KR" altLang="en-US" dirty="0"/>
              <a:t>함수가 실행되며 확인을 누르면 </a:t>
            </a:r>
            <a:r>
              <a:rPr lang="en-US" altLang="ko-KR" dirty="0"/>
              <a:t>true, </a:t>
            </a:r>
            <a:r>
              <a:rPr lang="ko-KR" altLang="en-US" dirty="0"/>
              <a:t>취소를 누르면 </a:t>
            </a:r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3D9B3F3-BAC8-51A3-7ACD-634224F0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271" y="646234"/>
            <a:ext cx="4299171" cy="1422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F6AB6D-2586-E1B3-5F83-969084E27D45}"/>
              </a:ext>
            </a:extLst>
          </p:cNvPr>
          <p:cNvSpPr txBox="1"/>
          <p:nvPr/>
        </p:nvSpPr>
        <p:spPr>
          <a:xfrm>
            <a:off x="7532370" y="2548890"/>
            <a:ext cx="324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alert() </a:t>
            </a:r>
            <a:r>
              <a:rPr lang="ko-KR" altLang="en-US" dirty="0"/>
              <a:t>함수가 실행되며 경고 대화상자를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BC35171-3E69-F1F1-9174-A2E7EA268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19" y="3761094"/>
            <a:ext cx="2367962" cy="628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2B75713-A8A1-A5E4-5BDF-8E1E3815DEC5}"/>
              </a:ext>
            </a:extLst>
          </p:cNvPr>
          <p:cNvSpPr txBox="1"/>
          <p:nvPr/>
        </p:nvSpPr>
        <p:spPr>
          <a:xfrm>
            <a:off x="5074920" y="4789294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결과메세지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420919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36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41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9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83FB69A-C551-D408-9EAD-D98CBE9A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11371"/>
            <a:ext cx="5240638" cy="58352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E94D9F5-C1F2-F411-671B-2EAAA9C5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89" y="2962538"/>
            <a:ext cx="2049806" cy="9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12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4C575BC-04D7-18CE-CAAC-A7AA9F10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08338"/>
            <a:ext cx="5498125" cy="6041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F2BB630-252C-DE89-A8C8-378B5EA9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394" y="3108956"/>
            <a:ext cx="2693701" cy="6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14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98D0107-3AFD-1D3E-5A4C-6D81BE5A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63754"/>
            <a:ext cx="5159720" cy="6130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1F11B37-C588-7455-47A7-B8BEB226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87" y="407914"/>
            <a:ext cx="3489946" cy="1391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47AF3F6-5D30-A448-73D9-9F4FD568349C}"/>
              </a:ext>
            </a:extLst>
          </p:cNvPr>
          <p:cNvSpPr txBox="1"/>
          <p:nvPr/>
        </p:nvSpPr>
        <p:spPr>
          <a:xfrm>
            <a:off x="8122919" y="1931296"/>
            <a:ext cx="22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1. 85 </a:t>
            </a:r>
            <a:r>
              <a:rPr lang="ko-KR" altLang="en-US" dirty="0"/>
              <a:t>입력 </a:t>
            </a:r>
            <a:r>
              <a:rPr lang="en-US" altLang="ko-KR" dirty="0"/>
              <a:t>-&gt; B </a:t>
            </a:r>
            <a:r>
              <a:rPr lang="ko-KR" altLang="en-US" dirty="0"/>
              <a:t>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E34575D-6E2B-BCF2-A089-D5316BA4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669" y="762890"/>
            <a:ext cx="644531" cy="681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3552098-6C0E-DD14-C7F4-92652F897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853" y="2418620"/>
            <a:ext cx="3367013" cy="1306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41299E8-AE42-4CCF-8654-AF7F1D2DA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0669" y="2627213"/>
            <a:ext cx="631708" cy="801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B3AC54A-DAC0-6339-7DE7-3F6394A30754}"/>
              </a:ext>
            </a:extLst>
          </p:cNvPr>
          <p:cNvSpPr txBox="1"/>
          <p:nvPr/>
        </p:nvSpPr>
        <p:spPr>
          <a:xfrm>
            <a:off x="8122920" y="3961095"/>
            <a:ext cx="22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2. 65 </a:t>
            </a:r>
            <a:r>
              <a:rPr lang="ko-KR" altLang="en-US" dirty="0"/>
              <a:t>입력 </a:t>
            </a:r>
            <a:r>
              <a:rPr lang="en-US" altLang="ko-KR" dirty="0"/>
              <a:t>-&gt; D </a:t>
            </a:r>
            <a:r>
              <a:rPr lang="ko-KR" altLang="en-US" dirty="0"/>
              <a:t>출력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DBF75A9-2827-A73C-3ACE-84F600B41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53" y="4566411"/>
            <a:ext cx="3521514" cy="13913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F0344AA9-A2C8-836C-EE24-B01A96EE4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010" y="4817917"/>
            <a:ext cx="625848" cy="888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70344CF-3245-68B0-F178-9A146A7DB144}"/>
              </a:ext>
            </a:extLst>
          </p:cNvPr>
          <p:cNvSpPr txBox="1"/>
          <p:nvPr/>
        </p:nvSpPr>
        <p:spPr>
          <a:xfrm>
            <a:off x="8122919" y="6193708"/>
            <a:ext cx="22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3. 95 </a:t>
            </a:r>
            <a:r>
              <a:rPr lang="ko-KR" altLang="en-US" dirty="0"/>
              <a:t>입력 </a:t>
            </a:r>
            <a:r>
              <a:rPr lang="en-US" altLang="ko-KR" dirty="0"/>
              <a:t>-&gt; A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10920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15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2D778A-F785-98B9-525C-A0BF414D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219200"/>
            <a:ext cx="5816553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827DC12-1EC6-DAD3-6CD0-B11F0F84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997582"/>
            <a:ext cx="5486400" cy="28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290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91</TotalTime>
  <Words>258</Words>
  <Application>Microsoft Office PowerPoint</Application>
  <PresentationFormat>와이드스크린</PresentationFormat>
  <Paragraphs>73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돋움</vt:lpstr>
      <vt:lpstr>Franklin Gothic Book</vt:lpstr>
      <vt:lpstr>Crop</vt:lpstr>
      <vt:lpstr>기업업무 2강 과제</vt:lpstr>
      <vt:lpstr>슬라이드 7 실습</vt:lpstr>
      <vt:lpstr>슬라이드 8 실습</vt:lpstr>
      <vt:lpstr>슬라이드 9 실습</vt:lpstr>
      <vt:lpstr>슬라이드 9 실습</vt:lpstr>
      <vt:lpstr>슬라이드 11 실습</vt:lpstr>
      <vt:lpstr>슬라이드 12 실습</vt:lpstr>
      <vt:lpstr>슬라이드 14 실습</vt:lpstr>
      <vt:lpstr>슬라이드 15 실습</vt:lpstr>
      <vt:lpstr>슬라이드 15 실습</vt:lpstr>
      <vt:lpstr>슬라이드 16 실습</vt:lpstr>
      <vt:lpstr>슬라이드 16 실습</vt:lpstr>
      <vt:lpstr>슬라이드 16 실습</vt:lpstr>
      <vt:lpstr>슬라이드 16 실습</vt:lpstr>
      <vt:lpstr>슬라이드 16 실습</vt:lpstr>
      <vt:lpstr>슬라이드 17 실습</vt:lpstr>
      <vt:lpstr>슬라이드 17 실습</vt:lpstr>
      <vt:lpstr>슬라이드 18 실습</vt:lpstr>
      <vt:lpstr>슬라이드 19 실습</vt:lpstr>
      <vt:lpstr>슬라이드 20 실습</vt:lpstr>
      <vt:lpstr>슬라이드 20 실습</vt:lpstr>
      <vt:lpstr>슬라이드 21 실습</vt:lpstr>
      <vt:lpstr>슬라이드 21 실습</vt:lpstr>
      <vt:lpstr>슬라이드 21 실습</vt:lpstr>
      <vt:lpstr>슬라이드 21 실습</vt:lpstr>
      <vt:lpstr>슬라이드 22 실습</vt:lpstr>
      <vt:lpstr>슬라이드 22 실습</vt:lpstr>
      <vt:lpstr>슬라이드 23 실습</vt:lpstr>
      <vt:lpstr>슬라이드 24 실습</vt:lpstr>
      <vt:lpstr>슬라이드 25 실습</vt:lpstr>
      <vt:lpstr>슬라이드 26 실습</vt:lpstr>
      <vt:lpstr>슬라이드 26 실습</vt:lpstr>
      <vt:lpstr>슬라이드 26 실습</vt:lpstr>
      <vt:lpstr>슬라이드 26 실습</vt:lpstr>
      <vt:lpstr>슬라이드 26 실습</vt:lpstr>
      <vt:lpstr>슬라이드 26 실습</vt:lpstr>
      <vt:lpstr>슬라이드 26 실습</vt:lpstr>
      <vt:lpstr>슬라이드 26 실습</vt:lpstr>
      <vt:lpstr>슬라이드 27 실습</vt:lpstr>
      <vt:lpstr>슬라이드 27 실습</vt:lpstr>
      <vt:lpstr>슬라이드 27 실습</vt:lpstr>
      <vt:lpstr>슬라이드 27 실습</vt:lpstr>
      <vt:lpstr>슬라이드 28 실습</vt:lpstr>
      <vt:lpstr>슬라이드 28 실습</vt:lpstr>
      <vt:lpstr>슬라이드 28 실습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기업업무 2강 과제</dc:title>
  <dc:creator>Bino</dc:creator>
  <cp:lastModifiedBy>Bino</cp:lastModifiedBy>
  <cp:revision>4</cp:revision>
  <dcterms:created xsi:type="dcterms:W3CDTF">2023-05-17T07:37:32Z</dcterms:created>
  <dcterms:modified xsi:type="dcterms:W3CDTF">2023-05-20T05:47:59Z</dcterms:modified>
</cp:coreProperties>
</file>